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83" r:id="rId5"/>
    <p:sldId id="291" r:id="rId6"/>
    <p:sldId id="292" r:id="rId7"/>
    <p:sldId id="293" r:id="rId8"/>
    <p:sldId id="294" r:id="rId9"/>
    <p:sldId id="298" r:id="rId10"/>
    <p:sldId id="295" r:id="rId11"/>
    <p:sldId id="296" r:id="rId12"/>
    <p:sldId id="299" r:id="rId13"/>
    <p:sldId id="297" r:id="rId14"/>
    <p:sldId id="300" r:id="rId15"/>
    <p:sldId id="301" r:id="rId16"/>
    <p:sldId id="302" r:id="rId17"/>
    <p:sldId id="303" r:id="rId18"/>
    <p:sldId id="304" r:id="rId19"/>
    <p:sldId id="305" r:id="rId20"/>
    <p:sldId id="288" r:id="rId21"/>
    <p:sldId id="287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61">
          <p15:clr>
            <a:srgbClr val="A4A3A4"/>
          </p15:clr>
        </p15:guide>
        <p15:guide id="2" pos="2936">
          <p15:clr>
            <a:srgbClr val="A4A3A4"/>
          </p15:clr>
        </p15:guide>
        <p15:guide id="3" pos="508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4F25"/>
    <a:srgbClr val="F37021"/>
    <a:srgbClr val="FF714F"/>
    <a:srgbClr val="FFC000"/>
    <a:srgbClr val="9A4008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4408" autoAdjust="0"/>
    <p:restoredTop sz="99278" autoAdjust="0"/>
  </p:normalViewPr>
  <p:slideViewPr>
    <p:cSldViewPr snapToGrid="0">
      <p:cViewPr>
        <p:scale>
          <a:sx n="75" d="100"/>
          <a:sy n="75" d="100"/>
        </p:scale>
        <p:origin x="-58" y="-58"/>
      </p:cViewPr>
      <p:guideLst>
        <p:guide orient="horz" pos="1561"/>
        <p:guide pos="2936"/>
        <p:guide pos="50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11/7/2015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11/7/2015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3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+mj-lt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488793"/>
            <a:ext cx="325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kern="900" spc="120" dirty="0" smtClean="0">
                <a:solidFill>
                  <a:schemeClr val="bg1"/>
                </a:solidFill>
                <a:latin typeface="+mj-lt"/>
              </a:rPr>
              <a:t>MIPT-MIPS Project</a:t>
            </a:r>
            <a:endParaRPr lang="ru-RU" sz="1050" b="1" kern="900" spc="120" dirty="0" err="1" smtClean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+mj-lt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+mj-lt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12.emf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hyperlink" Target="http://msdn.microsoft.com/en-us/library/ms253512(v=vs.80).aspx" TargetMode="External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3" y="2990098"/>
            <a:ext cx="3762248" cy="584775"/>
          </a:xfrm>
        </p:spPr>
        <p:txBody>
          <a:bodyPr/>
          <a:lstStyle/>
          <a:p>
            <a:r>
              <a:rPr lang="en-US" dirty="0" smtClean="0"/>
              <a:t>Basics of MIPS ISA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/>
              <a:t>Igor Smirnov, Pavel Kryukov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/>
              <a:t>7</a:t>
            </a:r>
            <a:r>
              <a:rPr lang="en-US" dirty="0" smtClean="0"/>
              <a:t> November 2015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7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</a:t>
            </a:r>
            <a:r>
              <a:rPr lang="en-US" dirty="0"/>
              <a:t>t</a:t>
            </a:r>
            <a:r>
              <a:rPr lang="en-US" dirty="0" smtClean="0"/>
              <a:t>ype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89596"/>
            <a:ext cx="8228012" cy="44223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Register-to-register </a:t>
            </a:r>
            <a:r>
              <a:rPr lang="en-US" dirty="0" smtClean="0"/>
              <a:t>(three register operands) arithmetic </a:t>
            </a:r>
            <a:r>
              <a:rPr lang="en-US" dirty="0"/>
              <a:t>instructions use the </a:t>
            </a:r>
            <a:r>
              <a:rPr lang="en-US" dirty="0">
                <a:solidFill>
                  <a:schemeClr val="accent1"/>
                </a:solidFill>
              </a:rPr>
              <a:t>R-type </a:t>
            </a:r>
            <a:r>
              <a:rPr lang="en-US" dirty="0" smtClean="0"/>
              <a:t>format: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format includes six different </a:t>
            </a:r>
            <a:r>
              <a:rPr lang="en-US" dirty="0" smtClean="0"/>
              <a:t>fields:</a:t>
            </a:r>
            <a:endParaRPr lang="en-US" dirty="0"/>
          </a:p>
          <a:p>
            <a:pPr marL="688975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1"/>
                </a:solidFill>
              </a:rPr>
              <a:t>op</a:t>
            </a:r>
            <a:r>
              <a:rPr lang="en-US" sz="1800" dirty="0" smtClean="0"/>
              <a:t> </a:t>
            </a:r>
            <a:r>
              <a:rPr lang="en-US" sz="1800" dirty="0"/>
              <a:t>is an operation code </a:t>
            </a:r>
            <a:r>
              <a:rPr lang="en-US" sz="1800" dirty="0" smtClean="0"/>
              <a:t>that </a:t>
            </a:r>
            <a:r>
              <a:rPr lang="en-US" sz="1800" dirty="0"/>
              <a:t>selects a specific </a:t>
            </a:r>
            <a:r>
              <a:rPr lang="en-US" sz="1800" dirty="0" smtClean="0"/>
              <a:t>action </a:t>
            </a:r>
            <a:r>
              <a:rPr lang="en-US" sz="1800" dirty="0" smtClean="0">
                <a:solidFill>
                  <a:schemeClr val="tx2"/>
                </a:solidFill>
              </a:rPr>
              <a:t>(also defines the format)</a:t>
            </a:r>
            <a:endParaRPr lang="en-US" sz="1800" dirty="0">
              <a:solidFill>
                <a:schemeClr val="tx2"/>
              </a:solidFill>
            </a:endParaRPr>
          </a:p>
          <a:p>
            <a:pPr marL="688975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schemeClr val="accent1"/>
                </a:solidFill>
              </a:rPr>
              <a:t>rs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dirty="0" err="1">
                <a:solidFill>
                  <a:schemeClr val="accent1"/>
                </a:solidFill>
              </a:rPr>
              <a:t>rt</a:t>
            </a:r>
            <a:r>
              <a:rPr lang="en-US" sz="1800" dirty="0"/>
              <a:t> are the first and second source </a:t>
            </a:r>
            <a:r>
              <a:rPr lang="en-US" sz="1800" dirty="0" smtClean="0"/>
              <a:t>registers</a:t>
            </a:r>
            <a:endParaRPr lang="en-US" sz="1800" dirty="0"/>
          </a:p>
          <a:p>
            <a:pPr marL="688975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schemeClr val="accent1"/>
                </a:solidFill>
              </a:rPr>
              <a:t>rd</a:t>
            </a:r>
            <a:r>
              <a:rPr lang="en-US" sz="1800" dirty="0" smtClean="0"/>
              <a:t> </a:t>
            </a:r>
            <a:r>
              <a:rPr lang="en-US" sz="1800" dirty="0"/>
              <a:t>is the destination </a:t>
            </a:r>
            <a:r>
              <a:rPr lang="en-US" sz="1800" dirty="0" smtClean="0"/>
              <a:t>register</a:t>
            </a:r>
            <a:endParaRPr lang="en-US" sz="1800" dirty="0"/>
          </a:p>
          <a:p>
            <a:pPr marL="688975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schemeClr val="accent1"/>
                </a:solidFill>
              </a:rPr>
              <a:t>shamt</a:t>
            </a:r>
            <a:r>
              <a:rPr lang="en-US" sz="1800" dirty="0" smtClean="0"/>
              <a:t> </a:t>
            </a:r>
            <a:r>
              <a:rPr lang="en-US" sz="1800" dirty="0"/>
              <a:t>is only used for shift </a:t>
            </a:r>
            <a:r>
              <a:rPr lang="en-US" sz="1800" dirty="0" smtClean="0"/>
              <a:t>instructions</a:t>
            </a:r>
            <a:endParaRPr lang="en-US" sz="1800" dirty="0"/>
          </a:p>
          <a:p>
            <a:pPr marL="688975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schemeClr val="accent1"/>
                </a:solidFill>
              </a:rPr>
              <a:t>func</a:t>
            </a:r>
            <a:r>
              <a:rPr lang="en-US" sz="1800" dirty="0" smtClean="0"/>
              <a:t> </a:t>
            </a:r>
            <a:r>
              <a:rPr lang="en-US" sz="1800" dirty="0"/>
              <a:t>is used together with op to select an arithmetic </a:t>
            </a:r>
            <a:r>
              <a:rPr lang="en-US" sz="1800" dirty="0" smtClean="0"/>
              <a:t>instruction</a:t>
            </a:r>
            <a:endParaRPr lang="en-US" sz="1800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Example: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22400" y="1762608"/>
            <a:ext cx="6339840" cy="802640"/>
            <a:chOff x="1422400" y="1959838"/>
            <a:chExt cx="6339840" cy="802640"/>
          </a:xfrm>
        </p:grpSpPr>
        <p:sp>
          <p:nvSpPr>
            <p:cNvPr id="4" name="Rectangle 3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59232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rd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64896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shamt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7056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funct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9232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7056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36871" y="5919733"/>
            <a:ext cx="678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000000| 10001 | 10010 | 01000 | 00000 | 100000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61667" y="5642250"/>
            <a:ext cx="6336657" cy="277482"/>
            <a:chOff x="1361667" y="5642250"/>
            <a:chExt cx="6336657" cy="277482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361667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opcode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467449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39376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656331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rd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65181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shamt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953688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funct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61667" y="5311971"/>
            <a:ext cx="6321418" cy="294538"/>
            <a:chOff x="1361667" y="5311971"/>
            <a:chExt cx="6321418" cy="294538"/>
          </a:xfrm>
        </p:grpSpPr>
        <p:sp>
          <p:nvSpPr>
            <p:cNvPr id="24" name="Rectangle 23"/>
            <p:cNvSpPr/>
            <p:nvPr/>
          </p:nvSpPr>
          <p:spPr bwMode="auto">
            <a:xfrm>
              <a:off x="1361667" y="5329027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add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467449" y="5329027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$s1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539376" y="5329027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$s2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656331" y="5311971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$t0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938449" y="5329027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signed</a:t>
              </a:r>
            </a:p>
          </p:txBody>
        </p:sp>
      </p:grpSp>
      <p:pic>
        <p:nvPicPr>
          <p:cNvPr id="29" name="Audio 2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2087350"/>
      </p:ext>
    </p:extLst>
  </p:cSld>
  <p:clrMapOvr>
    <a:masterClrMapping/>
  </p:clrMapOvr>
  <p:transition advTm="1441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7" grpId="0"/>
    </p:bldLst>
  </p:timing>
  <p:extLst mod="1">
    <p:ext uri="{3A86A75C-4F4B-4683-9AE1-C65F6400EC91}">
      <p14:laserTraceLst xmlns:p14="http://schemas.microsoft.com/office/powerpoint/2010/main">
        <p14:tracePtLst>
          <p14:tracePt t="94626" x="7947025" y="2849563"/>
          <p14:tracePt t="94828" x="7867650" y="2741613"/>
          <p14:tracePt t="94841" x="7670800" y="2563813"/>
          <p14:tracePt t="94854" x="7500938" y="2393950"/>
          <p14:tracePt t="94864" x="7197725" y="2206625"/>
          <p14:tracePt t="94878" x="6929438" y="1992313"/>
          <p14:tracePt t="94897" x="6473825" y="1598613"/>
          <p14:tracePt t="94898" x="6197600" y="1384300"/>
          <p14:tracePt t="94911" x="5875338" y="1276350"/>
          <p14:tracePt t="94925" x="5537200" y="1231900"/>
          <p14:tracePt t="94940" x="5456238" y="1258888"/>
          <p14:tracePt t="94954" x="5384800" y="1295400"/>
          <p14:tracePt t="94982" x="5313363" y="1330325"/>
          <p14:tracePt t="95181" x="5187950" y="1330325"/>
          <p14:tracePt t="95192" x="5000625" y="1322388"/>
          <p14:tracePt t="95204" x="4660900" y="1295400"/>
          <p14:tracePt t="95217" x="4152900" y="1258888"/>
          <p14:tracePt t="95230" x="3527425" y="1258888"/>
          <p14:tracePt t="95242" x="2982913" y="1357313"/>
          <p14:tracePt t="95243" x="2608263" y="1473200"/>
          <p14:tracePt t="95254" x="2384425" y="1571625"/>
          <p14:tracePt t="95268" x="2224088" y="1643063"/>
          <p14:tracePt t="95282" x="2170113" y="1660525"/>
          <p14:tracePt t="95297" x="2152650" y="1660525"/>
          <p14:tracePt t="95325" x="2152650" y="1652588"/>
          <p14:tracePt t="95339" x="2160588" y="1625600"/>
          <p14:tracePt t="95340" x="2170113" y="1625600"/>
          <p14:tracePt t="95375" x="2187575" y="1625600"/>
          <p14:tracePt t="95437" x="2187575" y="1643063"/>
          <p14:tracePt t="95447" x="2179638" y="1697038"/>
          <p14:tracePt t="95460" x="2143125" y="1751013"/>
          <p14:tracePt t="95473" x="2143125" y="1776413"/>
          <p14:tracePt t="95485" x="2133600" y="1785938"/>
          <p14:tracePt t="95496" x="2116138" y="1803400"/>
          <p14:tracePt t="95497" x="2116138" y="1812925"/>
          <p14:tracePt t="95511" x="2108200" y="1849438"/>
          <p14:tracePt t="95525" x="2108200" y="1911350"/>
          <p14:tracePt t="95539" x="2081213" y="2081213"/>
          <p14:tracePt t="95553" x="2062163" y="2268538"/>
          <p14:tracePt t="95568" x="2036763" y="2420938"/>
          <p14:tracePt t="95582" x="1973263" y="2687638"/>
          <p14:tracePt t="95596" x="1955800" y="2786063"/>
          <p14:tracePt t="95610" x="1938338" y="2830513"/>
          <p14:tracePt t="95625" x="1919288" y="2867025"/>
          <p14:tracePt t="95639" x="1919288" y="2874963"/>
          <p14:tracePt t="95678" x="1919288" y="2857500"/>
          <p14:tracePt t="95690" x="1919288" y="2849563"/>
          <p14:tracePt t="95701" x="1919288" y="2822575"/>
          <p14:tracePt t="95713" x="1919288" y="2803525"/>
          <p14:tracePt t="95726" x="1919288" y="2778125"/>
          <p14:tracePt t="95727" x="1928813" y="2751138"/>
          <p14:tracePt t="95754" x="1928813" y="2714625"/>
          <p14:tracePt t="95769" x="1938338" y="2687638"/>
          <p14:tracePt t="95770" x="1955800" y="2616200"/>
          <p14:tracePt t="95782" x="1982788" y="2517775"/>
          <p14:tracePt t="95810" x="2000250" y="2357438"/>
          <p14:tracePt t="95824" x="2027238" y="2160588"/>
          <p14:tracePt t="95839" x="2036763" y="2135188"/>
          <p14:tracePt t="95840" x="2054225" y="2116138"/>
          <p14:tracePt t="95853" x="2054225" y="2108200"/>
          <p14:tracePt t="95867" x="2054225" y="2089150"/>
          <p14:tracePt t="95993" x="2062163" y="2089150"/>
          <p14:tracePt t="96010" x="2081213" y="2089150"/>
          <p14:tracePt t="96021" x="2089150" y="2089150"/>
          <p14:tracePt t="96031" x="2116138" y="2089150"/>
          <p14:tracePt t="96043" x="2133600" y="2089150"/>
          <p14:tracePt t="96053" x="2160588" y="2089150"/>
          <p14:tracePt t="96058" x="2187575" y="2089150"/>
          <p14:tracePt t="96067" x="2241550" y="2089150"/>
          <p14:tracePt t="96081" x="2286000" y="2089150"/>
          <p14:tracePt t="96096" x="2357438" y="2089150"/>
          <p14:tracePt t="96110" x="2401888" y="2089150"/>
          <p14:tracePt t="96124" x="2473325" y="2098675"/>
          <p14:tracePt t="96153" x="2571750" y="2135188"/>
          <p14:tracePt t="96167" x="2589213" y="2135188"/>
          <p14:tracePt t="96168" x="2598738" y="2152650"/>
          <p14:tracePt t="96181" x="2616200" y="2152650"/>
          <p14:tracePt t="96300" x="2616200" y="2160588"/>
          <p14:tracePt t="96562" x="2643188" y="2160588"/>
          <p14:tracePt t="96574" x="2670175" y="2160588"/>
          <p14:tracePt t="96587" x="2697163" y="2160588"/>
          <p14:tracePt t="96600" x="2732088" y="2160588"/>
          <p14:tracePt t="96611" x="2776538" y="2160588"/>
          <p14:tracePt t="96623" x="2847975" y="2160588"/>
          <p14:tracePt t="96631" x="2911475" y="2160588"/>
          <p14:tracePt t="96652" x="2982913" y="2179638"/>
          <p14:tracePt t="96666" x="3081338" y="2197100"/>
          <p14:tracePt t="96668" x="3160713" y="2232025"/>
          <p14:tracePt t="96681" x="3214688" y="2251075"/>
          <p14:tracePt t="96695" x="3313113" y="2303463"/>
          <p14:tracePt t="96709" x="3348038" y="2339975"/>
          <p14:tracePt t="96723" x="3357563" y="2349500"/>
          <p14:tracePt t="96738" x="3375025" y="2366963"/>
          <p14:tracePt t="96752" x="3375025" y="2374900"/>
          <p14:tracePt t="97085" x="3384550" y="2374900"/>
          <p14:tracePt t="97098" x="3402013" y="2374900"/>
          <p14:tracePt t="97114" x="3411538" y="2374900"/>
          <p14:tracePt t="97136" x="3429000" y="2357438"/>
          <p14:tracePt t="97146" x="3438525" y="2357438"/>
          <p14:tracePt t="97157" x="3446463" y="2349500"/>
          <p14:tracePt t="97219" x="3465513" y="2349500"/>
          <p14:tracePt t="97279" x="3473450" y="2330450"/>
          <p14:tracePt t="97304" x="3490913" y="2322513"/>
          <p14:tracePt t="97317" x="3500438" y="2322513"/>
          <p14:tracePt t="97328" x="3500438" y="2303463"/>
          <p14:tracePt t="97343" x="3517900" y="2303463"/>
          <p14:tracePt t="97354" x="3527425" y="2303463"/>
          <p14:tracePt t="97366" x="3554413" y="2295525"/>
          <p14:tracePt t="97380" x="3571875" y="2295525"/>
          <p14:tracePt t="97381" x="3581400" y="2295525"/>
          <p14:tracePt t="97394" x="3598863" y="2295525"/>
          <p14:tracePt t="97409" x="3608388" y="2295525"/>
          <p14:tracePt t="97423" x="3625850" y="2295525"/>
          <p14:tracePt t="97437" x="3714750" y="2295525"/>
          <p14:tracePt t="97451" x="3751263" y="2303463"/>
          <p14:tracePt t="97466" x="3776663" y="2303463"/>
          <p14:tracePt t="97494" x="3803650" y="2312988"/>
          <p14:tracePt t="97509" x="3840163" y="2330450"/>
          <p14:tracePt t="97510" x="3902075" y="2366963"/>
          <p14:tracePt t="97522" x="3929063" y="2374900"/>
          <p14:tracePt t="97537" x="3946525" y="2393950"/>
          <p14:tracePt t="97551" x="3973513" y="2401888"/>
          <p14:tracePt t="97565" x="3983038" y="2420938"/>
          <p14:tracePt t="97580" x="4000500" y="2420938"/>
          <p14:tracePt t="97580" x="4010025" y="2428875"/>
          <p14:tracePt t="97594" x="4027488" y="2428875"/>
          <p14:tracePt t="97608" x="4037013" y="2428875"/>
          <p14:tracePt t="97623" x="4062413" y="2428875"/>
          <p14:tracePt t="97637" x="4098925" y="2428875"/>
          <p14:tracePt t="97666" x="4170363" y="2428875"/>
          <p14:tracePt t="97667" x="4241800" y="2428875"/>
          <p14:tracePt t="97680" x="4313238" y="2446338"/>
          <p14:tracePt t="97694" x="4384675" y="2465388"/>
          <p14:tracePt t="97708" x="4456113" y="2482850"/>
          <p14:tracePt t="97722" x="4527550" y="2500313"/>
          <p14:tracePt t="97737" x="4572000" y="2517775"/>
          <p14:tracePt t="97751" x="4625975" y="2517775"/>
          <p14:tracePt t="97765" x="4670425" y="2536825"/>
          <p14:tracePt t="97780" x="4732338" y="2536825"/>
          <p14:tracePt t="97794" x="4751388" y="2492375"/>
          <p14:tracePt t="98021" x="4795838" y="2473325"/>
          <p14:tracePt t="98031" x="4848225" y="2465388"/>
          <p14:tracePt t="98047" x="4902200" y="2446338"/>
          <p14:tracePt t="98056" x="4992688" y="2428875"/>
          <p14:tracePt t="98067" x="5089525" y="2401888"/>
          <p14:tracePt t="98079" x="5160963" y="2401888"/>
          <p14:tracePt t="98085" x="5214938" y="2393950"/>
          <p14:tracePt t="98094" x="5278438" y="2393950"/>
          <p14:tracePt t="98108" x="5330825" y="2393950"/>
          <p14:tracePt t="98122" x="5357813" y="2393950"/>
          <p14:tracePt t="98136" x="5384800" y="2393950"/>
          <p14:tracePt t="98165" x="5402263" y="2393950"/>
          <p14:tracePt t="98166" x="5429250" y="2393950"/>
          <p14:tracePt t="98179" x="5483225" y="2393950"/>
          <p14:tracePt t="98193" x="5554663" y="2393950"/>
          <p14:tracePt t="98208" x="5626100" y="2393950"/>
          <p14:tracePt t="98222" x="5688013" y="2393950"/>
          <p14:tracePt t="98236" x="5741988" y="2393950"/>
          <p14:tracePt t="98250" x="5786438" y="2393950"/>
          <p14:tracePt t="98265" x="5867400" y="2393950"/>
          <p14:tracePt t="98279" x="5894388" y="2393950"/>
          <p14:tracePt t="98293" x="5911850" y="2393950"/>
          <p14:tracePt t="98308" x="5921375" y="2393950"/>
          <p14:tracePt t="98336" x="5938838" y="2393950"/>
          <p14:tracePt t="98359" x="5946775" y="2393950"/>
          <p14:tracePt t="98383" x="5965825" y="2393950"/>
          <p14:tracePt t="98406" x="5973763" y="2393950"/>
          <p14:tracePt t="98420" x="5983288" y="2393950"/>
          <p14:tracePt t="98432" x="6000750" y="2393950"/>
          <p14:tracePt t="98443" x="6010275" y="2393950"/>
          <p14:tracePt t="98455" x="6027738" y="2393950"/>
          <p14:tracePt t="98468" x="6037263" y="2393950"/>
          <p14:tracePt t="98469" x="6064250" y="2393950"/>
          <p14:tracePt t="98493" x="6081713" y="2393950"/>
          <p14:tracePt t="98494" x="6089650" y="2393950"/>
          <p14:tracePt t="98527" x="6108700" y="2393950"/>
          <p14:tracePt t="98554" x="6116638" y="2393950"/>
          <p14:tracePt t="98807" x="6143625" y="2393950"/>
          <p14:tracePt t="98820" x="6197600" y="2357438"/>
          <p14:tracePt t="98836" x="6296025" y="2312988"/>
          <p14:tracePt t="98850" x="6394450" y="2295525"/>
          <p14:tracePt t="98851" x="6554788" y="2278063"/>
          <p14:tracePt t="98864" x="6670675" y="2278063"/>
          <p14:tracePt t="98878" x="6894513" y="2278063"/>
          <p14:tracePt t="98893" x="7018338" y="2278063"/>
          <p14:tracePt t="98907" x="7064375" y="2278063"/>
          <p14:tracePt t="98921" x="7116763" y="2295525"/>
          <p14:tracePt t="98935" x="7153275" y="2312988"/>
          <p14:tracePt t="98950" x="7180263" y="2312988"/>
          <p14:tracePt t="98964" x="7188200" y="2312988"/>
          <p14:tracePt t="99005" x="7207250" y="2312988"/>
          <p14:tracePt t="99522" x="7207250" y="2330450"/>
          <p14:tracePt t="99572" x="7207250" y="2339975"/>
          <p14:tracePt t="99607" x="7197725" y="2349500"/>
          <p14:tracePt t="99622" x="7197725" y="2366963"/>
          <p14:tracePt t="99633" x="7197725" y="2374900"/>
          <p14:tracePt t="99643" x="7197725" y="2420938"/>
          <p14:tracePt t="99658" x="7180263" y="2492375"/>
          <p14:tracePt t="99668" x="7116763" y="2598738"/>
          <p14:tracePt t="99679" x="7054850" y="2732088"/>
          <p14:tracePt t="99693" x="6973888" y="2982913"/>
          <p14:tracePt t="99706" x="6902450" y="3295650"/>
          <p14:tracePt t="99707" x="6823075" y="3544888"/>
          <p14:tracePt t="99720" x="6751638" y="3822700"/>
          <p14:tracePt t="99734" x="6670675" y="4135438"/>
          <p14:tracePt t="99749" x="6589713" y="4411663"/>
          <p14:tracePt t="99763" x="6483350" y="4643438"/>
          <p14:tracePt t="99777" x="6465888" y="4697413"/>
          <p14:tracePt t="99807" x="6456363" y="4733925"/>
          <p14:tracePt t="99808" x="6456363" y="4741863"/>
          <p14:tracePt t="9994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Operands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70281"/>
            <a:ext cx="8228012" cy="5101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R-type instructions take data from registers. How does it occur there?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From the memory (on the next foils)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From </a:t>
            </a:r>
            <a:r>
              <a:rPr lang="en-US" sz="2000" dirty="0" smtClean="0">
                <a:solidFill>
                  <a:schemeClr val="accent1"/>
                </a:solidFill>
              </a:rPr>
              <a:t>immediate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MIPS allows to </a:t>
            </a:r>
            <a:r>
              <a:rPr lang="en-US" dirty="0"/>
              <a:t>specify a immediate value (signed constant), for the second source instead of a </a:t>
            </a:r>
            <a:r>
              <a:rPr lang="en-US" dirty="0" smtClean="0"/>
              <a:t>register, i.e. instead of </a:t>
            </a:r>
            <a:r>
              <a:rPr lang="en-US" dirty="0" err="1" smtClean="0">
                <a:solidFill>
                  <a:schemeClr val="accent1"/>
                </a:solidFill>
              </a:rPr>
              <a:t>rt</a:t>
            </a:r>
            <a:endParaRPr lang="en-US" dirty="0"/>
          </a:p>
          <a:p>
            <a:pPr marL="690563" lvl="1" indent="-334963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For </a:t>
            </a:r>
            <a:r>
              <a:rPr lang="en-US" sz="2000" dirty="0" smtClean="0"/>
              <a:t>example</a:t>
            </a:r>
            <a:r>
              <a:rPr lang="en-US" sz="2000" dirty="0"/>
              <a:t>: </a:t>
            </a:r>
            <a:r>
              <a:rPr lang="en-US" sz="2000" dirty="0" smtClean="0"/>
              <a:t>  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addi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$t0, $t1, 4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t0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$t1 +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1"/>
                </a:solidFill>
              </a:rPr>
              <a:t>rt</a:t>
            </a:r>
            <a:r>
              <a:rPr lang="en-US" dirty="0" smtClean="0"/>
              <a:t> field is too small to preset real constants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Neo Sans Intel" panose="020B0504020202020204" pitchFamily="34" charset="0"/>
              </a:rPr>
              <a:t>5 bits </a:t>
            </a:r>
            <a:r>
              <a:rPr lang="en-US" sz="2000" dirty="0">
                <a:latin typeface="Calibri"/>
                <a:cs typeface="Calibri"/>
              </a:rPr>
              <a:t>→</a:t>
            </a:r>
            <a:r>
              <a:rPr lang="en-US" sz="2000" dirty="0" smtClean="0">
                <a:latin typeface="Neo Sans Intel" panose="020B0504020202020204" pitchFamily="34" charset="0"/>
                <a:cs typeface="Calibri"/>
              </a:rPr>
              <a:t> values from [-16; 15]</a:t>
            </a:r>
            <a:endParaRPr lang="en-US" sz="2000" dirty="0">
              <a:latin typeface="Neo Sans Intel" panose="020B0504020202020204" pitchFamily="34" charset="0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Cannot use R-type format to encode such instructions </a:t>
            </a:r>
            <a:r>
              <a:rPr lang="en-US" dirty="0" smtClean="0">
                <a:latin typeface="Calibri"/>
                <a:cs typeface="Calibri"/>
              </a:rPr>
              <a:t>→</a:t>
            </a:r>
            <a:r>
              <a:rPr lang="en-US" dirty="0" smtClean="0"/>
              <a:t> need a new format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6597427"/>
      </p:ext>
    </p:extLst>
  </p:cSld>
  <p:clrMapOvr>
    <a:masterClrMapping/>
  </p:clrMapOvr>
  <p:transition advTm="13150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464" x="2197100" y="3251200"/>
          <p14:tracePt t="128652" x="2214563" y="3251200"/>
          <p14:tracePt t="128664" x="2224088" y="3251200"/>
          <p14:tracePt t="128676" x="2241550" y="3251200"/>
          <p14:tracePt t="128692" x="2251075" y="3251200"/>
          <p14:tracePt t="128705" x="2276475" y="3251200"/>
          <p14:tracePt t="128713" x="2303463" y="3251200"/>
          <p14:tracePt t="128723" x="2339975" y="3259138"/>
          <p14:tracePt t="128743" x="2411413" y="3295650"/>
          <p14:tracePt t="128747" x="2465388" y="3330575"/>
          <p14:tracePt t="128756" x="2517775" y="3367088"/>
          <p14:tracePt t="128770" x="2697163" y="3536950"/>
          <p14:tracePt t="128785" x="2795588" y="3670300"/>
          <p14:tracePt t="128799" x="2830513" y="3778250"/>
          <p14:tracePt t="128813" x="2867025" y="3849688"/>
          <p14:tracePt t="128827" x="2919413" y="3902075"/>
          <p14:tracePt t="128842" x="2955925" y="3938588"/>
          <p14:tracePt t="128856" x="3027363" y="3973513"/>
          <p14:tracePt t="128885" x="3108325" y="4019550"/>
          <p14:tracePt t="128885" x="3143250" y="4037013"/>
          <p14:tracePt t="128899" x="3152775" y="4054475"/>
          <p14:tracePt t="128913" x="3170238" y="4081463"/>
          <p14:tracePt t="128927" x="3179763" y="4090988"/>
          <p14:tracePt t="128942" x="3197225" y="4116388"/>
          <p14:tracePt t="128956" x="3224213" y="4143375"/>
          <p14:tracePt t="128970" x="3224213" y="4162425"/>
          <p14:tracePt t="128984" x="3224213" y="4170363"/>
          <p14:tracePt t="128999" x="3241675" y="4197350"/>
          <p14:tracePt t="129013" x="3251200" y="4305300"/>
          <p14:tracePt t="129027" x="3268663" y="4330700"/>
          <p14:tracePt t="129056" x="3268663" y="4357688"/>
          <p14:tracePt t="129126" x="3241675" y="4278313"/>
          <p14:tracePt t="129139" x="3197225" y="4170363"/>
          <p14:tracePt t="129149" x="3089275" y="4054475"/>
          <p14:tracePt t="129163" x="2973388" y="3948113"/>
          <p14:tracePt t="129175" x="2919413" y="3894138"/>
          <p14:tracePt t="129185" x="2867025" y="3857625"/>
          <p14:tracePt t="129197" x="2857500" y="3830638"/>
          <p14:tracePt t="129199" x="2840038" y="3813175"/>
          <p14:tracePt t="129295" x="2874963" y="3822700"/>
          <p14:tracePt t="129306" x="2928938" y="3840163"/>
          <p14:tracePt t="129318" x="3000375" y="3876675"/>
          <p14:tracePt t="129331" x="3036888" y="3884613"/>
          <p14:tracePt t="129343" x="3062288" y="3921125"/>
          <p14:tracePt t="129356" x="3081338" y="3938588"/>
          <p14:tracePt t="129370" x="3089275" y="3948113"/>
          <p14:tracePt t="129384" x="3108325" y="3948113"/>
          <p14:tracePt t="129384" x="3108325" y="3956050"/>
          <p14:tracePt t="129412" x="3116263" y="3956050"/>
          <p14:tracePt t="129455" x="3116263" y="3973513"/>
          <p14:tracePt t="129465" x="3098800" y="3973513"/>
          <p14:tracePt t="129477" x="3071813" y="3973513"/>
          <p14:tracePt t="129497" x="3017838" y="3973513"/>
          <p14:tracePt t="129507" x="2973388" y="3973513"/>
          <p14:tracePt t="129518" x="2938463" y="3973513"/>
          <p14:tracePt t="129527" x="2911475" y="3973513"/>
          <p14:tracePt t="129598" x="2928938" y="3973513"/>
          <p14:tracePt t="129610" x="3000375" y="3965575"/>
          <p14:tracePt t="129623" x="3054350" y="3965575"/>
          <p14:tracePt t="129635" x="3081338" y="3965575"/>
          <p14:tracePt t="129646" x="3108325" y="3965575"/>
          <p14:tracePt t="129661" x="3143250" y="3965575"/>
          <p14:tracePt t="129671" x="3170238" y="3965575"/>
          <p14:tracePt t="129682" x="3179763" y="3965575"/>
          <p14:tracePt t="129696" x="3197225" y="3965575"/>
          <p14:tracePt t="129806" x="3187700" y="3965575"/>
          <p14:tracePt t="129816" x="3179763" y="3965575"/>
          <p14:tracePt t="129830" x="3152775" y="3983038"/>
          <p14:tracePt t="129844" x="3116263" y="3983038"/>
          <p14:tracePt t="129854" x="3089275" y="4000500"/>
          <p14:tracePt t="129865" x="3062288" y="4000500"/>
          <p14:tracePt t="129883" x="3044825" y="4000500"/>
          <p14:tracePt t="129955" x="3054350" y="4000500"/>
          <p14:tracePt t="129965" x="3062288" y="4000500"/>
          <p14:tracePt t="129992" x="3071813" y="4000500"/>
          <p14:tracePt t="130039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I-type Format for ALU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58331"/>
            <a:ext cx="8228012" cy="5101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ALU instructions with immediate (two </a:t>
            </a:r>
            <a:r>
              <a:rPr lang="en-US" dirty="0"/>
              <a:t>register operands) </a:t>
            </a:r>
            <a:r>
              <a:rPr lang="en-US" dirty="0" smtClean="0"/>
              <a:t>use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I-type </a:t>
            </a:r>
            <a:r>
              <a:rPr lang="en-US" dirty="0"/>
              <a:t>format</a:t>
            </a:r>
            <a:r>
              <a:rPr lang="en-US" dirty="0" smtClean="0"/>
              <a:t>:</a:t>
            </a:r>
          </a:p>
          <a:p>
            <a:endParaRPr lang="en-US" sz="1800" dirty="0" smtClean="0"/>
          </a:p>
          <a:p>
            <a:endParaRPr lang="en-US" sz="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uniformity, </a:t>
            </a:r>
            <a:r>
              <a:rPr lang="en-US" dirty="0">
                <a:solidFill>
                  <a:schemeClr val="accent1"/>
                </a:solidFill>
              </a:rPr>
              <a:t>op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/>
                </a:solidFill>
              </a:rPr>
              <a:t>rs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chemeClr val="accent1"/>
                </a:solidFill>
              </a:rPr>
              <a:t>rt</a:t>
            </a:r>
            <a:r>
              <a:rPr lang="en-US" dirty="0"/>
              <a:t> are in the same positions as in the </a:t>
            </a:r>
            <a:r>
              <a:rPr lang="en-US" dirty="0" smtClean="0"/>
              <a:t>R-type format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format includes </a:t>
            </a:r>
            <a:r>
              <a:rPr lang="en-US" dirty="0" smtClean="0"/>
              <a:t>four </a:t>
            </a:r>
            <a:r>
              <a:rPr lang="en-US" dirty="0"/>
              <a:t>different fields: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1"/>
                </a:solidFill>
              </a:rPr>
              <a:t>rs</a:t>
            </a:r>
            <a:r>
              <a:rPr lang="en-US" sz="2000" dirty="0" smtClean="0"/>
              <a:t> </a:t>
            </a:r>
            <a:r>
              <a:rPr lang="en-US" sz="2000" dirty="0"/>
              <a:t>is a source </a:t>
            </a:r>
            <a:r>
              <a:rPr lang="en-US" sz="2000" dirty="0" smtClean="0"/>
              <a:t>register (first operand)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1"/>
                </a:solidFill>
              </a:rPr>
              <a:t>rt</a:t>
            </a:r>
            <a:r>
              <a:rPr lang="en-US" sz="2000" dirty="0" smtClean="0"/>
              <a:t> </a:t>
            </a:r>
            <a:r>
              <a:rPr lang="en-US" sz="2000" dirty="0"/>
              <a:t>is </a:t>
            </a:r>
            <a:r>
              <a:rPr lang="en-US" sz="2000" dirty="0" smtClean="0"/>
              <a:t>a </a:t>
            </a:r>
            <a:r>
              <a:rPr lang="en-US" sz="2000" dirty="0"/>
              <a:t>destination </a:t>
            </a:r>
            <a:r>
              <a:rPr lang="en-US" sz="2000" dirty="0" smtClean="0"/>
              <a:t>register 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1"/>
                </a:solidFill>
              </a:rPr>
              <a:t>i</a:t>
            </a:r>
            <a:r>
              <a:rPr lang="en-US" sz="2000" dirty="0" err="1" smtClean="0">
                <a:solidFill>
                  <a:schemeClr val="accent1"/>
                </a:solidFill>
              </a:rPr>
              <a:t>mm</a:t>
            </a:r>
            <a:r>
              <a:rPr lang="en-US" sz="2000" dirty="0" smtClean="0"/>
              <a:t> is a </a:t>
            </a:r>
            <a:r>
              <a:rPr lang="en-US" sz="2000" i="1" dirty="0" smtClean="0"/>
              <a:t>signed</a:t>
            </a:r>
            <a:r>
              <a:rPr lang="en-US" sz="2000" dirty="0" smtClean="0"/>
              <a:t> value of the second operand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immediate can </a:t>
            </a:r>
            <a:r>
              <a:rPr lang="en-US" dirty="0"/>
              <a:t>range from -32,768 to +</a:t>
            </a:r>
            <a:r>
              <a:rPr lang="en-US" dirty="0" smtClean="0"/>
              <a:t>32,767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But </a:t>
            </a:r>
            <a:r>
              <a:rPr lang="en-US" sz="2000" dirty="0"/>
              <a:t>that’s not always </a:t>
            </a:r>
            <a:r>
              <a:rPr lang="en-US" sz="2000" dirty="0" smtClean="0"/>
              <a:t>enough </a:t>
            </a:r>
            <a:r>
              <a:rPr lang="en-US" sz="2000" dirty="0" smtClean="0">
                <a:latin typeface="Calibri"/>
                <a:cs typeface="Calibri"/>
              </a:rPr>
              <a:t>→ </a:t>
            </a:r>
            <a:r>
              <a:rPr lang="en-US" sz="2000" dirty="0"/>
              <a:t>need to </a:t>
            </a:r>
            <a:r>
              <a:rPr lang="en-US" sz="2000" dirty="0" smtClean="0"/>
              <a:t>write to a register </a:t>
            </a:r>
            <a:r>
              <a:rPr lang="en-US" sz="2000" dirty="0"/>
              <a:t>by </a:t>
            </a:r>
            <a:r>
              <a:rPr lang="en-US" sz="2000" dirty="0" smtClean="0"/>
              <a:t>halves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22400" y="1903063"/>
            <a:ext cx="6339840" cy="802640"/>
            <a:chOff x="1422400" y="1959838"/>
            <a:chExt cx="6339840" cy="802640"/>
          </a:xfrm>
        </p:grpSpPr>
        <p:sp>
          <p:nvSpPr>
            <p:cNvPr id="6" name="Rectangle 5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592320" y="1959838"/>
              <a:ext cx="316992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imm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16 bits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542688"/>
      </p:ext>
    </p:extLst>
  </p:cSld>
  <p:clrMapOvr>
    <a:masterClrMapping/>
  </p:clrMapOvr>
  <p:transition advTm="1591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439" x="2705100" y="3751263"/>
          <p14:tracePt t="22449" x="2697163" y="3751263"/>
          <p14:tracePt t="22474" x="2679700" y="3751263"/>
          <p14:tracePt t="22497" x="2670175" y="3751263"/>
          <p14:tracePt t="22693" x="2625725" y="3724275"/>
          <p14:tracePt t="22705" x="2571750" y="3643313"/>
          <p14:tracePt t="22718" x="2500313" y="3509963"/>
          <p14:tracePt t="22730" x="2438400" y="3375025"/>
          <p14:tracePt t="22741" x="2374900" y="3295650"/>
          <p14:tracePt t="22756" x="2357438" y="3224213"/>
          <p14:tracePt t="22765" x="2322513" y="3170238"/>
          <p14:tracePt t="22778" x="2286000" y="3081338"/>
          <p14:tracePt t="22794" x="2259013" y="2946400"/>
          <p14:tracePt t="22798" x="2241550" y="2849563"/>
          <p14:tracePt t="22807" x="2224088" y="2751138"/>
          <p14:tracePt t="22835" x="2205038" y="2697163"/>
          <p14:tracePt t="22836" x="2187575" y="2670175"/>
          <p14:tracePt t="22850" x="2179638" y="2625725"/>
          <p14:tracePt t="22864" x="2179638" y="2616200"/>
          <p14:tracePt t="22878" x="2160588" y="2589213"/>
          <p14:tracePt t="22893" x="2152650" y="2571750"/>
          <p14:tracePt t="22907" x="2152650" y="2544763"/>
          <p14:tracePt t="22922" x="2133600" y="2536825"/>
          <p14:tracePt t="22936" x="2108200" y="2455863"/>
          <p14:tracePt t="22950" x="2089150" y="2384425"/>
          <p14:tracePt t="22964" x="2089150" y="2312988"/>
          <p14:tracePt t="22978" x="2071688" y="2268538"/>
          <p14:tracePt t="23007" x="2054225" y="2214563"/>
          <p14:tracePt t="23021" x="2027238" y="2152650"/>
          <p14:tracePt t="23038" x="2027238" y="2125663"/>
          <p14:tracePt t="23053" x="2009775" y="2125663"/>
          <p14:tracePt t="23054" x="2000250" y="2108200"/>
          <p14:tracePt t="23064" x="1982788" y="2108200"/>
          <p14:tracePt t="23078" x="1973263" y="2108200"/>
          <p14:tracePt t="23179" x="1990725" y="2108200"/>
          <p14:tracePt t="23190" x="2000250" y="2116138"/>
          <p14:tracePt t="23203" x="2036763" y="2116138"/>
          <p14:tracePt t="23217" x="2081213" y="2135188"/>
          <p14:tracePt t="23229" x="2152650" y="2170113"/>
          <p14:tracePt t="23239" x="2232025" y="2224088"/>
          <p14:tracePt t="23254" x="2366963" y="2268538"/>
          <p14:tracePt t="23254" x="2500313" y="2312988"/>
          <p14:tracePt t="23263" x="2625725" y="2339975"/>
          <p14:tracePt t="23278" x="2751138" y="2339975"/>
          <p14:tracePt t="23292" x="2874963" y="2339975"/>
          <p14:tracePt t="23306" x="2946400" y="2339975"/>
          <p14:tracePt t="23321" x="3017838" y="2312988"/>
          <p14:tracePt t="23335" x="3062288" y="2295525"/>
          <p14:tracePt t="23349" x="3187700" y="2259013"/>
          <p14:tracePt t="23363" x="3214688" y="2259013"/>
          <p14:tracePt t="23378" x="3232150" y="2259013"/>
          <p14:tracePt t="23392" x="3241675" y="2259013"/>
          <p14:tracePt t="23406" x="3251200" y="2259013"/>
          <p14:tracePt t="23457" x="3251200" y="2278063"/>
          <p14:tracePt t="23470" x="3251200" y="2322513"/>
          <p14:tracePt t="23483" x="3251200" y="2384425"/>
          <p14:tracePt t="24113" x="3232150" y="2384425"/>
          <p14:tracePt t="24126" x="3205163" y="2384425"/>
          <p14:tracePt t="24138" x="3187700" y="2384425"/>
          <p14:tracePt t="24149" x="3160713" y="2384425"/>
          <p14:tracePt t="24164" x="3133725" y="2384425"/>
          <p14:tracePt t="24177" x="3089275" y="2384425"/>
          <p14:tracePt t="24177" x="3054350" y="2384425"/>
          <p14:tracePt t="24191" x="3027363" y="2384425"/>
          <p14:tracePt t="24205" x="3000375" y="2384425"/>
          <p14:tracePt t="24220" x="2982913" y="2384425"/>
          <p14:tracePt t="24234" x="2973388" y="2384425"/>
          <p14:tracePt t="24249" x="2928938" y="2384425"/>
          <p14:tracePt t="24263" x="2919413" y="2384425"/>
          <p14:tracePt t="24277" x="2901950" y="2384425"/>
          <p14:tracePt t="24291" x="2894013" y="2384425"/>
          <p14:tracePt t="24305" x="2874963" y="2384425"/>
          <p14:tracePt t="24335" x="2867025" y="2384425"/>
          <p14:tracePt t="24444" x="2884488" y="2401888"/>
          <p14:tracePt t="24457" x="2901950" y="2428875"/>
          <p14:tracePt t="24467" x="2928938" y="2482850"/>
          <p14:tracePt t="24479" x="2946400" y="2527300"/>
          <p14:tracePt t="24489" x="2965450" y="2581275"/>
          <p14:tracePt t="24492" x="3017838" y="2616200"/>
          <p14:tracePt t="24519" x="3089275" y="2635250"/>
          <p14:tracePt t="24520" x="3160713" y="2652713"/>
          <p14:tracePt t="24534" x="3187700" y="2652713"/>
          <p14:tracePt t="24548" x="3232150" y="2652713"/>
          <p14:tracePt t="24562" x="3330575" y="2643188"/>
          <p14:tracePt t="24576" x="3384550" y="2608263"/>
          <p14:tracePt t="24591" x="3419475" y="2554288"/>
          <p14:tracePt t="24605" x="3455988" y="2482850"/>
          <p14:tracePt t="24620" x="3473450" y="2411413"/>
          <p14:tracePt t="24634" x="3490913" y="2339975"/>
          <p14:tracePt t="24648" x="3509963" y="2241550"/>
          <p14:tracePt t="24676" x="3527425" y="2197100"/>
          <p14:tracePt t="24691" x="3527425" y="2143125"/>
          <p14:tracePt t="24692" x="3544888" y="2098675"/>
          <p14:tracePt t="24705" x="3544888" y="2027238"/>
          <p14:tracePt t="24719" x="3544888" y="1911350"/>
          <p14:tracePt t="24733" x="3544888" y="1857375"/>
          <p14:tracePt t="24748" x="3544888" y="1812925"/>
          <p14:tracePt t="24762" x="3544888" y="1785938"/>
          <p14:tracePt t="24776" x="3544888" y="1751013"/>
          <p14:tracePt t="24791" x="3536950" y="1724025"/>
          <p14:tracePt t="24805" x="3482975" y="1598613"/>
          <p14:tracePt t="24819" x="3429000" y="1544638"/>
          <p14:tracePt t="24848" x="3322638" y="1482725"/>
          <p14:tracePt t="24848" x="3251200" y="1465263"/>
          <p14:tracePt t="24862" x="3187700" y="1465263"/>
          <p14:tracePt t="24876" x="2955925" y="1581150"/>
          <p14:tracePt t="24891" x="2874963" y="1660525"/>
          <p14:tracePt t="24905" x="2759075" y="1751013"/>
          <p14:tracePt t="24919" x="2652713" y="1812925"/>
          <p14:tracePt t="24934" x="2571750" y="1901825"/>
          <p14:tracePt t="24948" x="2482850" y="2009775"/>
          <p14:tracePt t="24962" x="2419350" y="2214563"/>
          <p14:tracePt t="24976" x="2384425" y="2312988"/>
          <p14:tracePt t="24990" x="2384425" y="2366963"/>
          <p14:tracePt t="25019" x="2366963" y="2411413"/>
          <p14:tracePt t="25033" x="2347913" y="2446338"/>
          <p14:tracePt t="25034" x="2347913" y="2455863"/>
          <p14:tracePt t="25047" x="2347913" y="2473325"/>
          <p14:tracePt t="25062" x="2347913" y="2527300"/>
          <p14:tracePt t="25076" x="2347913" y="2544763"/>
          <p14:tracePt t="25090" x="2347913" y="2571750"/>
          <p14:tracePt t="25105" x="2357438" y="2616200"/>
          <p14:tracePt t="25119" x="2357438" y="2687638"/>
          <p14:tracePt t="25133" x="2393950" y="2849563"/>
          <p14:tracePt t="25147" x="2411413" y="2901950"/>
          <p14:tracePt t="25162" x="2428875" y="2938463"/>
          <p14:tracePt t="25190" x="2438400" y="2946400"/>
          <p14:tracePt t="25191" x="2455863" y="2955925"/>
          <p14:tracePt t="25204" x="2465388" y="2973388"/>
          <p14:tracePt t="28299" x="2490788" y="2973388"/>
          <p14:tracePt t="28311" x="2517775" y="2973388"/>
          <p14:tracePt t="28326" x="2554288" y="2965450"/>
          <p14:tracePt t="28339" x="2581275" y="2965450"/>
          <p14:tracePt t="28349" x="2652713" y="2965450"/>
          <p14:tracePt t="28364" x="2697163" y="2965450"/>
          <p14:tracePt t="28372" x="2768600" y="2965450"/>
          <p14:tracePt t="28387" x="2857500" y="2965450"/>
          <p14:tracePt t="28387" x="2928938" y="2973388"/>
          <p14:tracePt t="28401" x="3000375" y="2973388"/>
          <p14:tracePt t="28415" x="3062288" y="2973388"/>
          <p14:tracePt t="28429" x="3116263" y="2973388"/>
          <p14:tracePt t="28444" x="3160713" y="2965450"/>
          <p14:tracePt t="28458" x="3268663" y="2938463"/>
          <p14:tracePt t="28473" x="3276600" y="2921000"/>
          <p14:tracePt t="28487" x="3295650" y="2921000"/>
          <p14:tracePt t="28501" x="3303588" y="2921000"/>
          <p14:tracePt t="28529" x="3322638" y="2911475"/>
          <p14:tracePt t="28544" x="3330575" y="2894013"/>
          <p14:tracePt t="28545" x="3348038" y="2894013"/>
          <p14:tracePt t="28558" x="3357563" y="2894013"/>
          <p14:tracePt t="28630" x="3384550" y="2894013"/>
          <p14:tracePt t="28639" x="3438525" y="2874963"/>
          <p14:tracePt t="28651" x="3465513" y="2874963"/>
          <p14:tracePt t="28663" x="3517900" y="2857500"/>
          <p14:tracePt t="28677" x="3544888" y="2857500"/>
          <p14:tracePt t="28686" x="3616325" y="2849563"/>
          <p14:tracePt t="28699" x="3687763" y="2830513"/>
          <p14:tracePt t="28705" x="3732213" y="2813050"/>
          <p14:tracePt t="28715" x="3803650" y="2795588"/>
          <p14:tracePt t="28729" x="3902075" y="2795588"/>
          <p14:tracePt t="28743" x="3946525" y="2778125"/>
          <p14:tracePt t="28758" x="4000500" y="2778125"/>
          <p14:tracePt t="28772" x="4027488" y="2759075"/>
          <p14:tracePt t="28786" x="4044950" y="2759075"/>
          <p14:tracePt t="28801" x="4044950" y="2751138"/>
          <p14:tracePt t="30556" x="4044950" y="2706688"/>
          <p14:tracePt t="30570" x="4044950" y="2652713"/>
          <p14:tracePt t="30583" x="4044950" y="2589213"/>
          <p14:tracePt t="30593" x="4044950" y="2536825"/>
          <p14:tracePt t="30604" x="4044950" y="2492375"/>
          <p14:tracePt t="30617" x="4062413" y="2438400"/>
          <p14:tracePt t="30633" x="4071938" y="2384425"/>
          <p14:tracePt t="30641" x="4071938" y="2322513"/>
          <p14:tracePt t="30648" x="4071938" y="2251075"/>
          <p14:tracePt t="30656" x="4089400" y="2197100"/>
          <p14:tracePt t="30670" x="4108450" y="2152650"/>
          <p14:tracePt t="30684" x="4108450" y="2135188"/>
          <p14:tracePt t="30713" x="4125913" y="2125663"/>
          <p14:tracePt t="30713" x="4125913" y="2108200"/>
          <p14:tracePt t="30812" x="4125913" y="2116138"/>
          <p14:tracePt t="30859" x="4125913" y="2125663"/>
          <p14:tracePt t="30872" x="4125913" y="2152650"/>
          <p14:tracePt t="30884" x="4160838" y="2232025"/>
          <p14:tracePt t="30899" x="4197350" y="2303463"/>
          <p14:tracePt t="30900" x="4232275" y="2384425"/>
          <p14:tracePt t="30913" x="4268788" y="2455863"/>
          <p14:tracePt t="30927" x="4340225" y="2563813"/>
          <p14:tracePt t="30941" x="4402138" y="2670175"/>
          <p14:tracePt t="30955" x="4562475" y="2813050"/>
          <p14:tracePt t="30970" x="4616450" y="2849563"/>
          <p14:tracePt t="30984" x="4643438" y="2874963"/>
          <p14:tracePt t="30998" x="4697413" y="2894013"/>
          <p14:tracePt t="31012" x="4768850" y="2911475"/>
          <p14:tracePt t="31027" x="4857750" y="2911475"/>
          <p14:tracePt t="31055" x="5000625" y="2911475"/>
          <p14:tracePt t="31056" x="5072063" y="2911475"/>
          <p14:tracePt t="31070" x="5126038" y="2901950"/>
          <p14:tracePt t="31084" x="5187950" y="2884488"/>
          <p14:tracePt t="31098" x="5241925" y="2867025"/>
          <p14:tracePt t="31113" x="5286375" y="2822575"/>
          <p14:tracePt t="31127" x="5313363" y="2813050"/>
          <p14:tracePt t="31141" x="5313363" y="2795588"/>
          <p14:tracePt t="31481" x="5375275" y="2786063"/>
          <p14:tracePt t="31490" x="5429250" y="2751138"/>
          <p14:tracePt t="31503" x="5545138" y="2732088"/>
          <p14:tracePt t="31517" x="5707063" y="2706688"/>
          <p14:tracePt t="31532" x="5894388" y="2660650"/>
          <p14:tracePt t="31546" x="6116638" y="2581275"/>
          <p14:tracePt t="31552" x="6313488" y="2492375"/>
          <p14:tracePt t="31569" x="6564313" y="2384425"/>
          <p14:tracePt t="31569" x="6786563" y="2286000"/>
          <p14:tracePt t="31583" x="6973888" y="2214563"/>
          <p14:tracePt t="31597" x="7296150" y="2125663"/>
          <p14:tracePt t="31612" x="7394575" y="2108200"/>
          <p14:tracePt t="31626" x="7466013" y="2108200"/>
          <p14:tracePt t="31641" x="7537450" y="2108200"/>
          <p14:tracePt t="31655" x="7581900" y="2108200"/>
          <p14:tracePt t="31669" x="7608888" y="2108200"/>
          <p14:tracePt t="31683" x="7626350" y="2108200"/>
          <p14:tracePt t="31794" x="7608888" y="2108200"/>
          <p14:tracePt t="31806" x="7589838" y="2125663"/>
          <p14:tracePt t="31819" x="7545388" y="2135188"/>
          <p14:tracePt t="31831" x="7446963" y="2179638"/>
          <p14:tracePt t="31842" x="7350125" y="2214563"/>
          <p14:tracePt t="31855" x="7188200" y="2286000"/>
          <p14:tracePt t="31855" x="6992938" y="2357438"/>
          <p14:tracePt t="31883" x="6804025" y="2428875"/>
          <p14:tracePt t="31883" x="6554788" y="2509838"/>
          <p14:tracePt t="31897" x="6357938" y="2554288"/>
          <p14:tracePt t="31911" x="6197600" y="2598738"/>
          <p14:tracePt t="31926" x="5911850" y="2670175"/>
          <p14:tracePt t="31941" x="5840413" y="2670175"/>
          <p14:tracePt t="31954" x="5813425" y="2679700"/>
          <p14:tracePt t="31969" x="5795963" y="2679700"/>
          <p14:tracePt t="31983" x="5786438" y="2679700"/>
          <p14:tracePt t="32522" x="5803900" y="2679700"/>
          <p14:tracePt t="32952" x="0" y="0"/>
        </p14:tracePtLst>
        <p14:tracePtLst>
          <p14:tracePt t="45708" x="3751263" y="4143375"/>
          <p14:tracePt t="45776" x="3751263" y="4125913"/>
          <p14:tracePt t="45822" x="3751263" y="4116388"/>
          <p14:tracePt t="45894" x="3751263" y="4108450"/>
          <p14:tracePt t="45919" x="3751263" y="4090988"/>
          <p14:tracePt t="45931" x="3759200" y="4081463"/>
          <p14:tracePt t="45946" x="3776663" y="4064000"/>
          <p14:tracePt t="45961" x="3786188" y="4037013"/>
          <p14:tracePt t="45970" x="3830638" y="3938588"/>
          <p14:tracePt t="45983" x="3956050" y="3714750"/>
          <p14:tracePt t="45983" x="4098925" y="3517900"/>
          <p14:tracePt t="45997" x="4313238" y="3251200"/>
          <p14:tracePt t="46012" x="4670425" y="2751138"/>
          <p14:tracePt t="46026" x="4965700" y="2357438"/>
          <p14:tracePt t="46040" x="5456238" y="1866900"/>
          <p14:tracePt t="46055" x="5643563" y="1571625"/>
          <p14:tracePt t="46069" x="5840413" y="1258888"/>
          <p14:tracePt t="46083" x="5992813" y="1089025"/>
          <p14:tracePt t="46097" x="6108700" y="946150"/>
          <p14:tracePt t="46126" x="6224588" y="839788"/>
          <p14:tracePt t="46127" x="6232525" y="822325"/>
          <p14:tracePt t="46140" x="6251575" y="822325"/>
          <p14:tracePt t="46154" x="6251575" y="839788"/>
          <p14:tracePt t="46344" x="6224588" y="893763"/>
          <p14:tracePt t="46356" x="6161088" y="965200"/>
          <p14:tracePt t="46371" x="6099175" y="1133475"/>
          <p14:tracePt t="46383" x="6000750" y="1268413"/>
          <p14:tracePt t="46384" x="5911850" y="1374775"/>
          <p14:tracePt t="46397" x="5857875" y="1455738"/>
          <p14:tracePt t="46411" x="5778500" y="1517650"/>
          <p14:tracePt t="46425" x="5697538" y="1598613"/>
          <p14:tracePt t="46440" x="5537200" y="1849438"/>
          <p14:tracePt t="46454" x="5500688" y="1946275"/>
          <p14:tracePt t="46468" x="5465763" y="2000250"/>
          <p14:tracePt t="46482" x="5446713" y="2054225"/>
          <p14:tracePt t="46497" x="5429250" y="2081213"/>
          <p14:tracePt t="46511" x="5402263" y="2143125"/>
          <p14:tracePt t="46525" x="5384800" y="2179638"/>
          <p14:tracePt t="46540" x="5349875" y="2187575"/>
          <p14:tracePt t="46554" x="5322888" y="2206625"/>
          <p14:tracePt t="46568" x="5303838" y="2206625"/>
          <p14:tracePt t="46582" x="5295900" y="2206625"/>
          <p14:tracePt t="46597" x="5251450" y="2224088"/>
          <p14:tracePt t="46625" x="5224463" y="2232025"/>
          <p14:tracePt t="46626" x="5214938" y="2251075"/>
          <p14:tracePt t="46639" x="5197475" y="2259013"/>
          <p14:tracePt t="46654" x="5187950" y="2259013"/>
          <p14:tracePt t="46732" x="5187950" y="2241550"/>
          <p14:tracePt t="46744" x="5187950" y="2232025"/>
          <p14:tracePt t="46757" x="5187950" y="2214563"/>
          <p14:tracePt t="46771" x="5187950" y="2206625"/>
          <p14:tracePt t="46781" x="5187950" y="2160588"/>
          <p14:tracePt t="46792" x="5187950" y="2108200"/>
          <p14:tracePt t="46797" x="5207000" y="2063750"/>
          <p14:tracePt t="46811" x="5224463" y="1992313"/>
          <p14:tracePt t="46825" x="5259388" y="1938338"/>
          <p14:tracePt t="46839" x="5295900" y="1911350"/>
          <p14:tracePt t="46853" x="5322888" y="1884363"/>
          <p14:tracePt t="46868" x="5330825" y="1866900"/>
          <p14:tracePt t="46882" x="5349875" y="1857375"/>
          <p14:tracePt t="46926" x="5357813" y="1839913"/>
          <p14:tracePt t="46950" x="5367338" y="1839913"/>
          <p14:tracePt t="47072" x="5367338" y="1849438"/>
          <p14:tracePt t="47112" x="5367338" y="1857375"/>
          <p14:tracePt t="47122" x="5384800" y="1857375"/>
          <p14:tracePt t="47133" x="5384800" y="1884363"/>
          <p14:tracePt t="47145" x="5384800" y="1901825"/>
          <p14:tracePt t="47156" x="5384800" y="1928813"/>
          <p14:tracePt t="47171" x="5384800" y="1955800"/>
          <p14:tracePt t="47182" x="5394325" y="1973263"/>
          <p14:tracePt t="47194" x="5394325" y="2000250"/>
          <p14:tracePt t="47204" x="5394325" y="2027238"/>
          <p14:tracePt t="47210" x="5411788" y="2036763"/>
          <p14:tracePt t="47224" x="5411788" y="2054225"/>
          <p14:tracePt t="47239" x="5411788" y="2063750"/>
          <p14:tracePt t="47253" x="5411788" y="2081213"/>
          <p14:tracePt t="47267" x="5411788" y="2089150"/>
          <p14:tracePt t="47303" x="5411788" y="2108200"/>
          <p14:tracePt t="47326" x="5411788" y="2116138"/>
          <p14:tracePt t="47351" x="5411788" y="2135188"/>
          <p14:tracePt t="47363" x="5411788" y="2143125"/>
          <p14:tracePt t="47374" x="5411788" y="2152650"/>
          <p14:tracePt t="47398" x="5411788" y="2170113"/>
          <p14:tracePt t="47415" x="5411788" y="2179638"/>
          <p14:tracePt t="47425" x="5411788" y="2197100"/>
          <p14:tracePt t="47425" x="5411788" y="2224088"/>
          <p14:tracePt t="47438" x="5411788" y="2232025"/>
          <p14:tracePt t="47453" x="5411788" y="2259013"/>
          <p14:tracePt t="47467" x="5411788" y="2278063"/>
          <p14:tracePt t="47481" x="5411788" y="2303463"/>
          <p14:tracePt t="47496" x="5402263" y="2312988"/>
          <p14:tracePt t="47525" x="5402263" y="2330450"/>
          <p14:tracePt t="47526" x="5402263" y="2339975"/>
          <p14:tracePt t="47539" x="5402263" y="2357438"/>
          <p14:tracePt t="47553" x="5402263" y="2366963"/>
          <p14:tracePt t="47567" x="5402263" y="2384425"/>
          <p14:tracePt t="47691" x="5402263" y="2374900"/>
          <p14:tracePt t="47727" x="5402263" y="2366963"/>
          <p14:tracePt t="47754" x="5402263" y="2349500"/>
          <p14:tracePt t="47763" x="5402263" y="2339975"/>
          <p14:tracePt t="47787" x="5402263" y="2312988"/>
          <p14:tracePt t="47800" x="5402263" y="2295525"/>
          <p14:tracePt t="47812" x="5402263" y="2268538"/>
          <p14:tracePt t="47823" x="5411788" y="2241550"/>
          <p14:tracePt t="47838" x="5411788" y="2206625"/>
          <p14:tracePt t="47839" x="5411788" y="2179638"/>
          <p14:tracePt t="47852" x="5411788" y="2170113"/>
          <p14:tracePt t="47867" x="5411788" y="2152650"/>
          <p14:tracePt t="47881" x="5411788" y="2143125"/>
          <p14:tracePt t="47895" x="5429250" y="2116138"/>
          <p14:tracePt t="47925" x="5429250" y="2098675"/>
          <p14:tracePt t="47926" x="5429250" y="2071688"/>
          <p14:tracePt t="47938" x="5438775" y="2063750"/>
          <p14:tracePt t="47967" x="5438775" y="2044700"/>
          <p14:tracePt t="47981" x="5438775" y="2036763"/>
          <p14:tracePt t="48054" x="5438775" y="2054225"/>
          <p14:tracePt t="48078" x="5438775" y="2063750"/>
          <p14:tracePt t="48103" x="5438775" y="2081213"/>
          <p14:tracePt t="48130" x="5438775" y="2089150"/>
          <p14:tracePt t="48139" x="5438775" y="2108200"/>
          <p14:tracePt t="48152" x="5438775" y="2116138"/>
          <p14:tracePt t="48166" x="5438775" y="2135188"/>
          <p14:tracePt t="48181" x="5438775" y="2160588"/>
          <p14:tracePt t="48181" x="5421313" y="2187575"/>
          <p14:tracePt t="48195" x="5421313" y="2214563"/>
          <p14:tracePt t="48210" x="5421313" y="2251075"/>
          <p14:tracePt t="48224" x="5402263" y="2303463"/>
          <p14:tracePt t="48238" x="5402263" y="2322513"/>
          <p14:tracePt t="48252" x="5402263" y="2330450"/>
          <p14:tracePt t="48285" x="5402263" y="2349500"/>
          <p14:tracePt t="48372" x="5402263" y="2339975"/>
          <p14:tracePt t="48382" x="5402263" y="2330450"/>
          <p14:tracePt t="48394" x="5402263" y="2312988"/>
          <p14:tracePt t="48406" x="5402263" y="2278063"/>
          <p14:tracePt t="48419" x="5402263" y="2241550"/>
          <p14:tracePt t="48432" x="5402263" y="2197100"/>
          <p14:tracePt t="48442" x="5402263" y="2143125"/>
          <p14:tracePt t="48452" x="5402263" y="2116138"/>
          <p14:tracePt t="48469" x="5402263" y="2108200"/>
          <p14:tracePt t="48480" x="5402263" y="2089150"/>
          <p14:tracePt t="48494" x="5402263" y="2081213"/>
          <p14:tracePt t="48674" x="5402263" y="2098675"/>
          <p14:tracePt t="48685" x="5402263" y="2108200"/>
          <p14:tracePt t="48713" x="5402263" y="2135188"/>
          <p14:tracePt t="48724" x="5402263" y="2152650"/>
          <p14:tracePt t="48736" x="5402263" y="2160588"/>
          <p14:tracePt t="48746" x="5402263" y="2187575"/>
          <p14:tracePt t="48758" x="5402263" y="2206625"/>
          <p14:tracePt t="48775" x="5402263" y="2214563"/>
          <p14:tracePt t="48785" x="5402263" y="2224088"/>
          <p14:tracePt t="48807" x="5402263" y="2241550"/>
          <p14:tracePt t="48822" x="5402263" y="2251075"/>
          <p14:tracePt t="48831" x="5402263" y="2268538"/>
          <p14:tracePt t="48854" x="5394325" y="2278063"/>
          <p14:tracePt t="48903" x="5394325" y="2295525"/>
          <p14:tracePt t="49001" x="5394325" y="2286000"/>
          <p14:tracePt t="49025" x="5394325" y="2278063"/>
          <p14:tracePt t="49036" x="5394325" y="2259013"/>
          <p14:tracePt t="49049" x="5394325" y="2232025"/>
          <p14:tracePt t="49065" x="5394325" y="2206625"/>
          <p14:tracePt t="49074" x="5394325" y="2179638"/>
          <p14:tracePt t="49083" x="5394325" y="2143125"/>
          <p14:tracePt t="49094" x="5394325" y="2098675"/>
          <p14:tracePt t="49108" x="5394325" y="2036763"/>
          <p14:tracePt t="49123" x="5394325" y="2009775"/>
          <p14:tracePt t="49137" x="5394325" y="2000250"/>
          <p14:tracePt t="49151" x="5394325" y="1982788"/>
          <p14:tracePt t="49165" x="5394325" y="1973263"/>
          <p14:tracePt t="49317" x="5394325" y="1992313"/>
          <p14:tracePt t="49341" x="5375275" y="2000250"/>
          <p14:tracePt t="49352" x="5375275" y="2017713"/>
          <p14:tracePt t="49365" x="5375275" y="2027238"/>
          <p14:tracePt t="49379" x="5375275" y="2044700"/>
          <p14:tracePt t="49380" x="5375275" y="2054225"/>
          <p14:tracePt t="49394" x="5375275" y="2063750"/>
          <p14:tracePt t="49408" x="5375275" y="2081213"/>
          <p14:tracePt t="49422" x="5375275" y="2125663"/>
          <p14:tracePt t="49436" x="5375275" y="2206625"/>
          <p14:tracePt t="49451" x="5375275" y="2232025"/>
          <p14:tracePt t="49479" x="5357813" y="2259013"/>
          <p14:tracePt t="49480" x="5357813" y="2278063"/>
          <p14:tracePt t="49493" x="5357813" y="2286000"/>
          <p14:tracePt t="49525" x="5357813" y="2303463"/>
          <p14:tracePt t="49595" x="5357813" y="2295525"/>
          <p14:tracePt t="49620" x="5367338" y="2286000"/>
          <p14:tracePt t="49631" x="5375275" y="2286000"/>
          <p14:tracePt t="49643" x="5402263" y="2286000"/>
          <p14:tracePt t="49656" x="5456238" y="2268538"/>
          <p14:tracePt t="49671" x="5510213" y="2251075"/>
          <p14:tracePt t="49681" x="5537200" y="2232025"/>
          <p14:tracePt t="49694" x="5616575" y="2179638"/>
          <p14:tracePt t="49707" x="5724525" y="2116138"/>
          <p14:tracePt t="49708" x="5795963" y="2054225"/>
          <p14:tracePt t="49722" x="5902325" y="1992313"/>
          <p14:tracePt t="49736" x="6010275" y="1946275"/>
          <p14:tracePt t="49750" x="6116638" y="1911350"/>
          <p14:tracePt t="49765" x="6242050" y="1839913"/>
          <p14:tracePt t="49779" x="6313488" y="1822450"/>
          <p14:tracePt t="49807" x="6384925" y="1776413"/>
          <p14:tracePt t="49822" x="6456363" y="1768475"/>
          <p14:tracePt t="49823" x="6500813" y="1768475"/>
          <p14:tracePt t="49836" x="6537325" y="1768475"/>
          <p14:tracePt t="49850" x="6572250" y="1768475"/>
          <p14:tracePt t="49865" x="6589713" y="1768475"/>
          <p14:tracePt t="50105" x="6589713" y="1812925"/>
          <p14:tracePt t="50119" x="6589713" y="1857375"/>
          <p14:tracePt t="50130" x="6589713" y="1928813"/>
          <p14:tracePt t="50141" x="6589713" y="2000250"/>
          <p14:tracePt t="50155" x="6589713" y="2044700"/>
          <p14:tracePt t="50168" x="6589713" y="2098675"/>
          <p14:tracePt t="50179" x="6589713" y="2143125"/>
          <p14:tracePt t="50194" x="6589713" y="2214563"/>
          <p14:tracePt t="50207" x="6589713" y="2278063"/>
          <p14:tracePt t="50208" x="6589713" y="2349500"/>
          <p14:tracePt t="50221" x="6589713" y="2374900"/>
          <p14:tracePt t="50235" x="6589713" y="2393950"/>
          <p14:tracePt t="50250" x="6589713" y="2401888"/>
          <p14:tracePt t="50376" x="6589713" y="2384425"/>
          <p14:tracePt t="50385" x="6589713" y="2374900"/>
          <p14:tracePt t="50398" x="6589713" y="2349500"/>
          <p14:tracePt t="50416" x="6608763" y="2295525"/>
          <p14:tracePt t="50425" x="6608763" y="2268538"/>
          <p14:tracePt t="50432" x="6626225" y="2214563"/>
          <p14:tracePt t="50445" x="6653213" y="2179638"/>
          <p14:tracePt t="50454" x="6688138" y="2135188"/>
          <p14:tracePt t="50479" x="6724650" y="2081213"/>
          <p14:tracePt t="50493" x="6759575" y="2009775"/>
          <p14:tracePt t="50494" x="6831013" y="1920875"/>
          <p14:tracePt t="50524" x="6840538" y="1911350"/>
          <p14:tracePt t="50525" x="6867525" y="1911350"/>
          <p14:tracePt t="50536" x="6921500" y="1911350"/>
          <p14:tracePt t="50550" x="6946900" y="1920875"/>
          <p14:tracePt t="50565" x="7037388" y="2000250"/>
          <p14:tracePt t="50579" x="7045325" y="2054225"/>
          <p14:tracePt t="50593" x="7064375" y="2081213"/>
          <p14:tracePt t="50608" x="7099300" y="2098675"/>
          <p14:tracePt t="50622" x="7108825" y="2135188"/>
          <p14:tracePt t="50650" x="7126288" y="2143125"/>
          <p14:tracePt t="50651" x="7135813" y="2170113"/>
          <p14:tracePt t="50665" x="7207250" y="2259013"/>
          <p14:tracePt t="50679" x="7224713" y="2286000"/>
          <p14:tracePt t="50693" x="7251700" y="2322513"/>
          <p14:tracePt t="50707" x="7269163" y="2349500"/>
          <p14:tracePt t="50722" x="7286625" y="2366963"/>
          <p14:tracePt t="50736" x="7286625" y="2374900"/>
          <p14:tracePt t="50751" x="7286625" y="2393950"/>
          <p14:tracePt t="50785" x="7251700" y="2420938"/>
          <p14:tracePt t="50798" x="7197725" y="2455863"/>
          <p14:tracePt t="50813" x="7143750" y="2473325"/>
          <p14:tracePt t="50821" x="7072313" y="2492375"/>
          <p14:tracePt t="50837" x="6973888" y="2455863"/>
          <p14:tracePt t="50837" x="6902450" y="2438400"/>
          <p14:tracePt t="50850" x="6850063" y="2401888"/>
          <p14:tracePt t="50864" x="6813550" y="2374900"/>
          <p14:tracePt t="50879" x="6804025" y="2357438"/>
          <p14:tracePt t="50893" x="6804025" y="2286000"/>
          <p14:tracePt t="50907" x="6804025" y="2187575"/>
          <p14:tracePt t="50922" x="6840538" y="2089150"/>
          <p14:tracePt t="50936" x="6956425" y="1893888"/>
          <p14:tracePt t="50950" x="7081838" y="1697038"/>
          <p14:tracePt t="50964" x="7207250" y="1527175"/>
          <p14:tracePt t="50993" x="7473950" y="1393825"/>
          <p14:tracePt t="50993" x="7599363" y="1393825"/>
          <p14:tracePt t="51007" x="7697788" y="1401763"/>
          <p14:tracePt t="51021" x="7769225" y="1438275"/>
          <p14:tracePt t="51036" x="7823200" y="1490663"/>
          <p14:tracePt t="51050" x="7858125" y="1544638"/>
          <p14:tracePt t="51064" x="7902575" y="1625600"/>
          <p14:tracePt t="51078" x="7921625" y="1679575"/>
          <p14:tracePt t="51093" x="7939088" y="1768475"/>
          <p14:tracePt t="51107" x="7939088" y="1893888"/>
          <p14:tracePt t="51121" x="7939088" y="1992313"/>
          <p14:tracePt t="51150" x="7939088" y="2135188"/>
          <p14:tracePt t="51165" x="7939088" y="2179638"/>
          <p14:tracePt t="51178" x="7939088" y="2251075"/>
          <p14:tracePt t="51179" x="7939088" y="2303463"/>
          <p14:tracePt t="51193" x="7902575" y="2349500"/>
          <p14:tracePt t="51207" x="7867650" y="2411413"/>
          <p14:tracePt t="51221" x="7858125" y="2428875"/>
          <p14:tracePt t="51235" x="7840663" y="2438400"/>
          <p14:tracePt t="51250" x="7831138" y="2438400"/>
          <p14:tracePt t="51308" x="7813675" y="2438400"/>
          <p14:tracePt t="51319" x="7804150" y="2438400"/>
          <p14:tracePt t="51324" x="7786688" y="2455863"/>
          <p14:tracePt t="51336" x="7786688" y="2465388"/>
          <p14:tracePt t="51350" x="7778750" y="2465388"/>
          <p14:tracePt t="51364" x="7751763" y="2482850"/>
          <p14:tracePt t="51378" x="7715250" y="2492375"/>
          <p14:tracePt t="51393" x="7635875" y="2509838"/>
          <p14:tracePt t="51407" x="7589838" y="2544763"/>
          <p14:tracePt t="51421" x="7537450" y="2563813"/>
          <p14:tracePt t="51435" x="7439025" y="2581275"/>
          <p14:tracePt t="51450" x="7188200" y="2598738"/>
          <p14:tracePt t="51464" x="7037388" y="2598738"/>
          <p14:tracePt t="51493" x="6823075" y="2598738"/>
          <p14:tracePt t="51507" x="6608763" y="2598738"/>
          <p14:tracePt t="51508" x="6421438" y="2563813"/>
          <p14:tracePt t="51521" x="6207125" y="2517775"/>
          <p14:tracePt t="51535" x="6010275" y="2465388"/>
          <p14:tracePt t="51549" x="5822950" y="2420938"/>
          <p14:tracePt t="51564" x="5537200" y="2357438"/>
          <p14:tracePt t="51578" x="5483225" y="2339975"/>
          <p14:tracePt t="51592" x="5429250" y="2322513"/>
          <p14:tracePt t="51607" x="5402263" y="2322513"/>
          <p14:tracePt t="51621" x="5394325" y="2303463"/>
          <p14:tracePt t="51684" x="5375275" y="2303463"/>
          <p14:tracePt t="51695" x="5349875" y="2295525"/>
          <p14:tracePt t="51708" x="5322888" y="2295525"/>
          <p14:tracePt t="51721" x="5286375" y="2278063"/>
          <p14:tracePt t="51731" x="5259388" y="2259013"/>
          <p14:tracePt t="51747" x="5207000" y="2241550"/>
          <p14:tracePt t="51756" x="5180013" y="2214563"/>
          <p14:tracePt t="51771" x="5126038" y="2160588"/>
          <p14:tracePt t="51780" x="5072063" y="2125663"/>
          <p14:tracePt t="51793" x="5037138" y="2108200"/>
          <p14:tracePt t="51808" x="5010150" y="2089150"/>
          <p14:tracePt t="51820" x="4992688" y="2089150"/>
          <p14:tracePt t="51822" x="4983163" y="2089150"/>
          <p14:tracePt t="51852" x="4965700" y="2116138"/>
          <p14:tracePt t="51867" x="4965700" y="2143125"/>
          <p14:tracePt t="51877" x="4956175" y="2152650"/>
          <p14:tracePt t="51878" x="4956175" y="2170113"/>
          <p14:tracePt t="51892" x="4938713" y="2197100"/>
          <p14:tracePt t="51906" x="4929188" y="2214563"/>
          <p14:tracePt t="51921" x="4911725" y="2224088"/>
          <p14:tracePt t="51935" x="4902200" y="2224088"/>
          <p14:tracePt t="51949" x="4902200" y="2232025"/>
          <p14:tracePt t="51977" x="4894263" y="2251075"/>
          <p14:tracePt t="51992" x="4875213" y="2251075"/>
          <p14:tracePt t="52006" x="4867275" y="2259013"/>
          <p14:tracePt t="52023" x="4848225" y="2259013"/>
          <p14:tracePt t="52144" x="4867275" y="2278063"/>
          <p14:tracePt t="52159" x="4884738" y="2286000"/>
          <p14:tracePt t="52169" x="4911725" y="2322513"/>
          <p14:tracePt t="52180" x="4992688" y="2393950"/>
          <p14:tracePt t="52195" x="5099050" y="2482850"/>
          <p14:tracePt t="52206" x="5259388" y="2554288"/>
          <p14:tracePt t="52222" x="5483225" y="2581275"/>
          <p14:tracePt t="52223" x="5751513" y="2581275"/>
          <p14:tracePt t="52234" x="6027738" y="2536825"/>
          <p14:tracePt t="52249" x="6384925" y="2428875"/>
          <p14:tracePt t="52263" x="6670675" y="2295525"/>
          <p14:tracePt t="52277" x="6946900" y="2197100"/>
          <p14:tracePt t="52291" x="7367588" y="2000250"/>
          <p14:tracePt t="52320" x="7510463" y="1911350"/>
          <p14:tracePt t="52321" x="7643813" y="1795463"/>
          <p14:tracePt t="52334" x="7759700" y="1704975"/>
          <p14:tracePt t="52349" x="7956550" y="1482725"/>
          <p14:tracePt t="52363" x="8001000" y="1374775"/>
          <p14:tracePt t="52377" x="8054975" y="1295400"/>
          <p14:tracePt t="52391" x="8089900" y="1250950"/>
          <p14:tracePt t="52406" x="8108950" y="1214438"/>
          <p14:tracePt t="52420" x="8108950" y="1204913"/>
          <p14:tracePt t="52434" x="8108950" y="1187450"/>
          <p14:tracePt t="52483" x="8072438" y="1179513"/>
          <p14:tracePt t="52496" x="7947025" y="1133475"/>
          <p14:tracePt t="52511" x="7823200" y="1116013"/>
          <p14:tracePt t="52523" x="7661275" y="1062038"/>
          <p14:tracePt t="52539" x="7473950" y="1044575"/>
          <p14:tracePt t="52547" x="7350125" y="1044575"/>
          <p14:tracePt t="52558" x="7224713" y="1044575"/>
          <p14:tracePt t="52577" x="7108825" y="1044575"/>
          <p14:tracePt t="52578" x="7027863" y="1071563"/>
          <p14:tracePt t="52591" x="6946900" y="1125538"/>
          <p14:tracePt t="52622" x="6929438" y="1152525"/>
          <p14:tracePt t="52623" x="6921500" y="1169988"/>
          <p14:tracePt t="52634" x="6902450" y="1179513"/>
          <p14:tracePt t="52662" x="6902450" y="1187450"/>
          <p14:tracePt t="52663" x="6902450" y="1204913"/>
          <p14:tracePt t="52677" x="6902450" y="1214438"/>
          <p14:tracePt t="52691" x="6902450" y="1295400"/>
          <p14:tracePt t="52706" x="6902450" y="1339850"/>
          <p14:tracePt t="52720" x="6911975" y="1411288"/>
          <p14:tracePt t="52734" x="6929438" y="1465263"/>
          <p14:tracePt t="52748" x="6946900" y="1509713"/>
          <p14:tracePt t="52763" x="6992938" y="1571625"/>
          <p14:tracePt t="52796" x="7010400" y="1589088"/>
          <p14:tracePt t="52800" x="7018338" y="1598613"/>
          <p14:tracePt t="52812" x="7018338" y="1616075"/>
          <p14:tracePt t="52835" x="7037388" y="1616075"/>
          <p14:tracePt t="52875" x="7045325" y="1616075"/>
          <p14:tracePt t="54072" x="0" y="0"/>
        </p14:tracePtLst>
        <p14:tracePtLst>
          <p14:tracePt t="87973" x="3357563" y="2089150"/>
          <p14:tracePt t="88613" x="3357563" y="2098675"/>
          <p14:tracePt t="88623" x="3357563" y="2116138"/>
          <p14:tracePt t="88634" x="3367088" y="2125663"/>
          <p14:tracePt t="88645" x="3394075" y="2143125"/>
          <p14:tracePt t="88658" x="3429000" y="2152650"/>
          <p14:tracePt t="88669" x="3455988" y="2187575"/>
          <p14:tracePt t="88682" x="3490913" y="2224088"/>
          <p14:tracePt t="88690" x="3544888" y="2278063"/>
          <p14:tracePt t="88697" x="3652838" y="2384425"/>
          <p14:tracePt t="88711" x="3768725" y="2500313"/>
          <p14:tracePt t="88726" x="3848100" y="2581275"/>
          <p14:tracePt t="88740" x="3956050" y="2643188"/>
          <p14:tracePt t="88754" x="4205288" y="2822575"/>
          <p14:tracePt t="88768" x="4313238" y="2938463"/>
          <p14:tracePt t="88783" x="4438650" y="3135313"/>
          <p14:tracePt t="88797" x="4562475" y="3303588"/>
          <p14:tracePt t="88811" x="4679950" y="3473450"/>
          <p14:tracePt t="88840" x="4795838" y="3625850"/>
          <p14:tracePt t="88854" x="4830763" y="3679825"/>
          <p14:tracePt t="88855" x="4848225" y="3714750"/>
          <p14:tracePt t="88868" x="4875213" y="3741738"/>
          <p14:tracePt t="88883" x="4894263" y="3795713"/>
          <p14:tracePt t="88897" x="4929188" y="3830638"/>
          <p14:tracePt t="88911" x="4956175" y="3894138"/>
          <p14:tracePt t="88926" x="4956175" y="3921125"/>
          <p14:tracePt t="88940" x="4973638" y="3929063"/>
          <p14:tracePt t="88954" x="4973638" y="3948113"/>
          <p14:tracePt t="89177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I-type Format for Loads/Stores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49560" y="2072640"/>
            <a:ext cx="26693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 int i=0; i &lt; L; i++)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int v1 = array[i].v1;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int v2 = array[i].v2;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75680" y="1920240"/>
            <a:ext cx="2743200" cy="16256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90320" y="2258663"/>
            <a:ext cx="6339840" cy="802640"/>
            <a:chOff x="1422400" y="1959838"/>
            <a:chExt cx="6339840" cy="802640"/>
          </a:xfrm>
        </p:grpSpPr>
        <p:sp>
          <p:nvSpPr>
            <p:cNvPr id="8" name="Rectangle 7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92320" y="1959838"/>
              <a:ext cx="316992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offset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16 bits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33" y="1059931"/>
            <a:ext cx="8228012" cy="41318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I-type</a:t>
            </a:r>
            <a:r>
              <a:rPr lang="en-US" dirty="0" smtClean="0"/>
              <a:t> format is also used for memory operations (load/store) as they are usually have constant memory displacement: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format includes four different fields</a:t>
            </a:r>
            <a:r>
              <a:rPr lang="en-US" dirty="0" smtClean="0"/>
              <a:t>:</a:t>
            </a:r>
          </a:p>
          <a:p>
            <a:pPr marL="688975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1"/>
                </a:solidFill>
              </a:rPr>
              <a:t>rs</a:t>
            </a:r>
            <a:r>
              <a:rPr lang="en-US" sz="2000" dirty="0" smtClean="0"/>
              <a:t> </a:t>
            </a:r>
            <a:r>
              <a:rPr lang="en-US" sz="2000" dirty="0"/>
              <a:t>is a source </a:t>
            </a:r>
            <a:r>
              <a:rPr lang="en-US" sz="2000" dirty="0" smtClean="0"/>
              <a:t>register, the base of an </a:t>
            </a:r>
            <a:r>
              <a:rPr lang="en-US" sz="2000" dirty="0"/>
              <a:t>address for loads and </a:t>
            </a:r>
            <a:r>
              <a:rPr lang="en-US" sz="2000" dirty="0" smtClean="0"/>
              <a:t>stores</a:t>
            </a:r>
          </a:p>
          <a:p>
            <a:pPr marL="688975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1"/>
                </a:solidFill>
              </a:rPr>
              <a:t>rt</a:t>
            </a:r>
            <a:r>
              <a:rPr lang="en-US" sz="2000" dirty="0" smtClean="0"/>
              <a:t> </a:t>
            </a:r>
            <a:r>
              <a:rPr lang="en-US" sz="2000" dirty="0"/>
              <a:t>is a source register for </a:t>
            </a:r>
            <a:r>
              <a:rPr lang="en-US" sz="2000" dirty="0" smtClean="0"/>
              <a:t>stores</a:t>
            </a:r>
            <a:r>
              <a:rPr lang="en-US" sz="2000" dirty="0"/>
              <a:t>, but a destination </a:t>
            </a:r>
            <a:r>
              <a:rPr lang="en-US" sz="2000" dirty="0" smtClean="0"/>
              <a:t>register for loads</a:t>
            </a:r>
            <a:endParaRPr lang="en-US" sz="2000" dirty="0"/>
          </a:p>
          <a:p>
            <a:pPr marL="688975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offset </a:t>
            </a:r>
            <a:r>
              <a:rPr lang="en-US" sz="2000" dirty="0" smtClean="0"/>
              <a:t>is used as an increment to the base to get the address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Examples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8320" y="5212080"/>
            <a:ext cx="865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$t1,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0x0004($t2)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4B into $t1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$t2] + 0004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8000" y="5595144"/>
            <a:ext cx="865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sw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$t1,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0x0004($t2)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 4B from $t1 into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$t2] + 0004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8719646"/>
      </p:ext>
    </p:extLst>
  </p:cSld>
  <p:clrMapOvr>
    <a:masterClrMapping/>
  </p:clrMapOvr>
  <p:transition advTm="1703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4" grpId="0"/>
      <p:bldP spid="16" grpId="0"/>
    </p:bldLst>
  </p:timing>
  <p:extLst>
    <p:ext uri="{3A86A75C-4F4B-4683-9AE1-C65F6400EC91}">
      <p14:laserTraceLst xmlns:p14="http://schemas.microsoft.com/office/powerpoint/2010/main">
        <p14:tracePtLst>
          <p14:tracePt t="61796" x="6938963" y="2420938"/>
          <p14:tracePt t="62103" x="6911975" y="2420938"/>
          <p14:tracePt t="62115" x="6875463" y="2420938"/>
          <p14:tracePt t="62131" x="6831013" y="2384425"/>
          <p14:tracePt t="62144" x="6732588" y="2349500"/>
          <p14:tracePt t="62154" x="6572250" y="2303463"/>
          <p14:tracePt t="62166" x="6296025" y="2251075"/>
          <p14:tracePt t="62177" x="5867400" y="2224088"/>
          <p14:tracePt t="62189" x="5402263" y="2278063"/>
          <p14:tracePt t="62200" x="4813300" y="2536825"/>
          <p14:tracePt t="62215" x="4205288" y="2874963"/>
          <p14:tracePt t="62229" x="3830638" y="3125788"/>
          <p14:tracePt t="62230" x="3536950" y="3286125"/>
          <p14:tracePt t="62243" x="3286125" y="3367088"/>
          <p14:tracePt t="62258" x="3152775" y="3429000"/>
          <p14:tracePt t="62272" x="3036888" y="3446463"/>
          <p14:tracePt t="62286" x="3017838" y="3446463"/>
          <p14:tracePt t="62301" x="3009900" y="3446463"/>
          <p14:tracePt t="62315" x="2990850" y="3446463"/>
          <p14:tracePt t="62505" x="2965450" y="3446463"/>
          <p14:tracePt t="62516" x="2938463" y="3438525"/>
          <p14:tracePt t="62528" x="2874963" y="3340100"/>
          <p14:tracePt t="62540" x="2786063" y="3206750"/>
          <p14:tracePt t="62546" x="2697163" y="3098800"/>
          <p14:tracePt t="62572" x="2616200" y="3036888"/>
          <p14:tracePt t="62572" x="2562225" y="3000375"/>
          <p14:tracePt t="62586" x="2536825" y="2965450"/>
          <p14:tracePt t="62600" x="2490788" y="2938463"/>
          <p14:tracePt t="62614" x="2465388" y="2938463"/>
          <p14:tracePt t="62629" x="2446338" y="2928938"/>
          <p14:tracePt t="62643" x="2438400" y="2911475"/>
          <p14:tracePt t="62698" x="2438400" y="2901950"/>
          <p14:tracePt t="62709" x="2438400" y="2884488"/>
          <p14:tracePt t="62726" x="2438400" y="2874963"/>
          <p14:tracePt t="62746" x="2438400" y="2867025"/>
          <p14:tracePt t="62762" x="2438400" y="2849563"/>
          <p14:tracePt t="62771" x="2438400" y="2840038"/>
          <p14:tracePt t="62820" x="2438400" y="2822575"/>
          <p14:tracePt t="62835" x="2438400" y="2813050"/>
          <p14:tracePt t="62848" x="2473325" y="2778125"/>
          <p14:tracePt t="62849" x="2544763" y="2724150"/>
          <p14:tracePt t="62871" x="2652713" y="2660650"/>
          <p14:tracePt t="62885" x="2840038" y="2616200"/>
          <p14:tracePt t="62886" x="3000375" y="2563813"/>
          <p14:tracePt t="62900" x="3125788" y="2544763"/>
          <p14:tracePt t="62914" x="3232150" y="2527300"/>
          <p14:tracePt t="62929" x="3295650" y="2527300"/>
          <p14:tracePt t="62943" x="3357563" y="2527300"/>
          <p14:tracePt t="62957" x="3375025" y="2527300"/>
          <p14:tracePt t="62971" x="3384550" y="2527300"/>
          <p14:tracePt t="63125" x="3367088" y="2527300"/>
          <p14:tracePt t="63136" x="3357563" y="2527300"/>
          <p14:tracePt t="63147" x="3330575" y="2527300"/>
          <p14:tracePt t="63162" x="3313113" y="2527300"/>
          <p14:tracePt t="63171" x="3286125" y="2527300"/>
          <p14:tracePt t="63177" x="3259138" y="2527300"/>
          <p14:tracePt t="63185" x="3205163" y="2527300"/>
          <p14:tracePt t="63214" x="3160713" y="2527300"/>
          <p14:tracePt t="63214" x="3108325" y="2527300"/>
          <p14:tracePt t="63228" x="3081338" y="2527300"/>
          <p14:tracePt t="63242" x="3027363" y="2527300"/>
          <p14:tracePt t="63256" x="3009900" y="2527300"/>
          <p14:tracePt t="63271" x="3000375" y="2527300"/>
          <p14:tracePt t="63306" x="2982913" y="2527300"/>
          <p14:tracePt t="63437" x="2990850" y="2527300"/>
          <p14:tracePt t="63477" x="3000375" y="2527300"/>
          <p14:tracePt t="63486" x="3027363" y="2527300"/>
          <p14:tracePt t="63499" x="3062288" y="2563813"/>
          <p14:tracePt t="63505" x="3160713" y="2598738"/>
          <p14:tracePt t="63513" x="3286125" y="2643188"/>
          <p14:tracePt t="63528" x="3473450" y="2670175"/>
          <p14:tracePt t="63542" x="3660775" y="2670175"/>
          <p14:tracePt t="63557" x="3813175" y="2652713"/>
          <p14:tracePt t="63571" x="3946525" y="2608263"/>
          <p14:tracePt t="63585" x="4143375" y="2571750"/>
          <p14:tracePt t="63600" x="4179888" y="2571750"/>
          <p14:tracePt t="63613" x="4205288" y="2571750"/>
          <p14:tracePt t="63668" x="4214813" y="2571750"/>
          <p14:tracePt t="63949" x="4214813" y="2589213"/>
          <p14:tracePt t="63972" x="4205288" y="2598738"/>
          <p14:tracePt t="63985" x="4187825" y="2616200"/>
          <p14:tracePt t="63997" x="4160838" y="2625725"/>
          <p14:tracePt t="63999" x="4125913" y="2660650"/>
          <p14:tracePt t="64013" x="4089400" y="2714625"/>
          <p14:tracePt t="64041" x="4054475" y="2786063"/>
          <p14:tracePt t="64056" x="3956050" y="3009900"/>
          <p14:tracePt t="64056" x="3786188" y="3394075"/>
          <p14:tracePt t="64089" x="3724275" y="3527425"/>
          <p14:tracePt t="64098" x="3670300" y="3724275"/>
          <p14:tracePt t="64099" x="3625850" y="3911600"/>
          <p14:tracePt t="64113" x="3608388" y="4064000"/>
          <p14:tracePt t="64127" x="3589338" y="4135438"/>
          <p14:tracePt t="64141" x="3554413" y="4179888"/>
          <p14:tracePt t="65223" x="3581400" y="4179888"/>
          <p14:tracePt t="65235" x="3589338" y="4143375"/>
          <p14:tracePt t="65246" x="3652838" y="4071938"/>
          <p14:tracePt t="65258" x="3848100" y="3867150"/>
          <p14:tracePt t="65272" x="4116388" y="3662363"/>
          <p14:tracePt t="65286" x="4581525" y="3455988"/>
          <p14:tracePt t="65286" x="5153025" y="3241675"/>
          <p14:tracePt t="65298" x="5564188" y="3054350"/>
          <p14:tracePt t="65312" x="6018213" y="2857500"/>
          <p14:tracePt t="65327" x="6323013" y="2697163"/>
          <p14:tracePt t="65341" x="6572250" y="2571750"/>
          <p14:tracePt t="65355" x="6929438" y="2428875"/>
          <p14:tracePt t="65370" x="7000875" y="2411413"/>
          <p14:tracePt t="65398" x="7045325" y="2393950"/>
          <p14:tracePt t="65399" x="7081838" y="2393950"/>
          <p14:tracePt t="65413" x="7089775" y="2374900"/>
          <p14:tracePt t="65455" x="7089775" y="2366963"/>
          <p14:tracePt t="65550" x="7054850" y="2349500"/>
          <p14:tracePt t="65563" x="7010400" y="2349500"/>
          <p14:tracePt t="65579" x="6956425" y="2330450"/>
          <p14:tracePt t="65592" x="6929438" y="2322513"/>
          <p14:tracePt t="65600" x="6902450" y="2322513"/>
          <p14:tracePt t="65617" x="6867525" y="2303463"/>
          <p14:tracePt t="65628" x="6858000" y="2286000"/>
          <p14:tracePt t="65628" x="6813550" y="2286000"/>
          <p14:tracePt t="65641" x="6759575" y="2259013"/>
          <p14:tracePt t="65655" x="6707188" y="2241550"/>
          <p14:tracePt t="65669" x="6661150" y="2224088"/>
          <p14:tracePt t="65683" x="6608763" y="2206625"/>
          <p14:tracePt t="65698" x="6473825" y="2187575"/>
          <p14:tracePt t="65726" x="6421438" y="2187575"/>
          <p14:tracePt t="65741" x="6350000" y="2170113"/>
          <p14:tracePt t="65742" x="6259513" y="2170113"/>
          <p14:tracePt t="65755" x="6161088" y="2179638"/>
          <p14:tracePt t="65769" x="6037263" y="2232025"/>
          <p14:tracePt t="65784" x="5983288" y="2268538"/>
          <p14:tracePt t="65798" x="5929313" y="2303463"/>
          <p14:tracePt t="65812" x="5857875" y="2357438"/>
          <p14:tracePt t="65826" x="5803900" y="2411413"/>
          <p14:tracePt t="65840" x="5751513" y="2554288"/>
          <p14:tracePt t="65855" x="5732463" y="2608263"/>
          <p14:tracePt t="65869" x="5715000" y="2660650"/>
          <p14:tracePt t="65898" x="5707063" y="2670175"/>
          <p14:tracePt t="65912" x="5707063" y="2679700"/>
          <p14:tracePt t="65913" x="5707063" y="2697163"/>
          <p14:tracePt t="65926" x="5707063" y="2724150"/>
          <p14:tracePt t="65977" x="5707063" y="2768600"/>
          <p14:tracePt t="65987" x="5741988" y="2803525"/>
          <p14:tracePt t="66000" x="5840413" y="2840038"/>
          <p14:tracePt t="66012" x="5946775" y="2901950"/>
          <p14:tracePt t="66026" x="6116638" y="2973388"/>
          <p14:tracePt t="66031" x="6303963" y="3044825"/>
          <p14:tracePt t="66054" x="6500813" y="3143250"/>
          <p14:tracePt t="66069" x="6688138" y="3214688"/>
          <p14:tracePt t="66070" x="6875463" y="3241675"/>
          <p14:tracePt t="66083" x="6983413" y="3206750"/>
          <p14:tracePt t="66097" x="7197725" y="3054350"/>
          <p14:tracePt t="66112" x="7278688" y="2973388"/>
          <p14:tracePt t="66126" x="7340600" y="2894013"/>
          <p14:tracePt t="66140" x="7375525" y="2813050"/>
          <p14:tracePt t="66155" x="7375525" y="2724150"/>
          <p14:tracePt t="66169" x="7340600" y="2349500"/>
          <p14:tracePt t="66183" x="7242175" y="2152650"/>
          <p14:tracePt t="66197" x="7153275" y="2017713"/>
          <p14:tracePt t="66226" x="7064375" y="1938338"/>
          <p14:tracePt t="66240" x="6929438" y="1866900"/>
          <p14:tracePt t="66254" x="6643688" y="1822450"/>
          <p14:tracePt t="66256" x="6518275" y="1822450"/>
          <p14:tracePt t="66285" x="6357938" y="1857375"/>
          <p14:tracePt t="66286" x="6232525" y="1901825"/>
          <p14:tracePt t="66297" x="6153150" y="1938338"/>
          <p14:tracePt t="66311" x="6099175" y="1992313"/>
          <p14:tracePt t="66326" x="6045200" y="2044700"/>
          <p14:tracePt t="66340" x="5992813" y="2170113"/>
          <p14:tracePt t="66355" x="5983288" y="2206625"/>
          <p14:tracePt t="66369" x="5983288" y="2232025"/>
          <p14:tracePt t="66397" x="5983288" y="2241550"/>
          <p14:tracePt t="66412" x="5983288" y="2259013"/>
          <p14:tracePt t="66511" x="5983288" y="2251075"/>
          <p14:tracePt t="66546" x="5983288" y="2241550"/>
          <p14:tracePt t="66572" x="5983288" y="2224088"/>
          <p14:tracePt t="70741" x="0" y="0"/>
        </p14:tracePtLst>
        <p14:tracePtLst>
          <p14:tracePt t="79361" x="4098925" y="3768725"/>
          <p14:tracePt t="79919" x="4062413" y="3768725"/>
          <p14:tracePt t="79931" x="4010025" y="3768725"/>
          <p14:tracePt t="79944" x="4000500" y="3768725"/>
          <p14:tracePt t="79958" x="3973513" y="3768725"/>
          <p14:tracePt t="79967" x="3956050" y="3768725"/>
          <p14:tracePt t="79979" x="3946525" y="3768725"/>
          <p14:tracePt t="79982" x="3929063" y="3768725"/>
          <p14:tracePt t="79997" x="3919538" y="3768725"/>
          <p14:tracePt t="80011" x="3902075" y="3768725"/>
          <p14:tracePt t="80025" x="3894138" y="3768725"/>
          <p14:tracePt t="80039" x="3848100" y="3768725"/>
          <p14:tracePt t="80054" x="3840163" y="3768725"/>
          <p14:tracePt t="80068" x="3822700" y="3768725"/>
          <p14:tracePt t="80100" x="3813175" y="3768725"/>
          <p14:tracePt t="80114" x="3803650" y="3768725"/>
          <p14:tracePt t="80137" x="3786188" y="3768725"/>
          <p14:tracePt t="80152" x="3776663" y="3768725"/>
          <p14:tracePt t="80173" x="3759200" y="3768725"/>
          <p14:tracePt t="80187" x="3751263" y="3768725"/>
          <p14:tracePt t="80200" x="3751263" y="3786188"/>
          <p14:tracePt t="80201" x="3732213" y="3786188"/>
          <p14:tracePt t="80225" x="3724275" y="3786188"/>
          <p14:tracePt t="80230" x="3697288" y="3786188"/>
          <p14:tracePt t="80239" x="3679825" y="3786188"/>
          <p14:tracePt t="80254" x="3670300" y="3786188"/>
          <p14:tracePt t="80268" x="3652838" y="3786188"/>
          <p14:tracePt t="80305" x="3643313" y="3786188"/>
          <p14:tracePt t="80488" x="3643313" y="3778250"/>
          <p14:tracePt t="80549" x="3660775" y="3778250"/>
          <p14:tracePt t="80564" x="3670300" y="3778250"/>
          <p14:tracePt t="80577" x="3687763" y="3778250"/>
          <p14:tracePt t="80587" x="3697288" y="3778250"/>
          <p14:tracePt t="80598" x="3714750" y="3778250"/>
          <p14:tracePt t="80601" x="3724275" y="3778250"/>
          <p14:tracePt t="80624" x="3741738" y="3778250"/>
          <p14:tracePt t="80639" x="3768725" y="3778250"/>
          <p14:tracePt t="80640" x="3795713" y="3786188"/>
          <p14:tracePt t="80653" x="3822700" y="3786188"/>
          <p14:tracePt t="80667" x="3840163" y="3786188"/>
          <p14:tracePt t="80682" x="3867150" y="3805238"/>
          <p14:tracePt t="80696" x="3875088" y="3813175"/>
          <p14:tracePt t="80710" x="3902075" y="3813175"/>
          <p14:tracePt t="80724" x="3919538" y="3813175"/>
          <p14:tracePt t="80739" x="3919538" y="3822700"/>
          <p14:tracePt t="80753" x="3929063" y="3822700"/>
          <p14:tracePt t="80767" x="3946525" y="3822700"/>
          <p14:tracePt t="88577" x="0" y="0"/>
        </p14:tracePtLst>
        <p14:tracePtLst>
          <p14:tracePt t="131486" x="3946525" y="3822700"/>
          <p14:tracePt t="131532" x="3956050" y="3822700"/>
          <p14:tracePt t="131544" x="3983038" y="3822700"/>
          <p14:tracePt t="131555" x="4000500" y="3822700"/>
          <p14:tracePt t="131573" x="4027488" y="3822700"/>
          <p14:tracePt t="131579" x="4054475" y="3822700"/>
          <p14:tracePt t="131593" x="4108450" y="3822700"/>
          <p14:tracePt t="131603" x="4152900" y="3830638"/>
          <p14:tracePt t="131616" x="4259263" y="3884613"/>
          <p14:tracePt t="131639" x="4348163" y="3921125"/>
          <p14:tracePt t="131652" x="4456113" y="3983038"/>
          <p14:tracePt t="131665" x="4562475" y="4044950"/>
          <p14:tracePt t="131680" x="4732338" y="4116388"/>
          <p14:tracePt t="131688" x="5027613" y="4259263"/>
          <p14:tracePt t="131712" x="5214938" y="4330700"/>
          <p14:tracePt t="131725" x="5411788" y="4402138"/>
          <p14:tracePt t="131744" x="5572125" y="4465638"/>
          <p14:tracePt t="131745" x="5822950" y="4545013"/>
          <p14:tracePt t="131762" x="6045200" y="4670425"/>
          <p14:tracePt t="131773" x="6251575" y="4840288"/>
          <p14:tracePt t="131787" x="6473825" y="5019675"/>
          <p14:tracePt t="131801" x="6759575" y="5278438"/>
          <p14:tracePt t="131815" x="6840538" y="5340350"/>
          <p14:tracePt t="131830" x="6946900" y="5402263"/>
          <p14:tracePt t="131844" x="7153275" y="5483225"/>
          <p14:tracePt t="131858" x="7207250" y="5500688"/>
          <p14:tracePt t="131873" x="7251700" y="5519738"/>
          <p14:tracePt t="131901" x="7304088" y="5537200"/>
          <p14:tracePt t="131903" x="7313613" y="5546725"/>
          <p14:tracePt t="131916" x="7331075" y="5564188"/>
          <p14:tracePt t="132162" x="7358063" y="5564188"/>
          <p14:tracePt t="132174" x="7385050" y="5564188"/>
          <p14:tracePt t="132185" x="7421563" y="5581650"/>
          <p14:tracePt t="132203" x="7466013" y="5591175"/>
          <p14:tracePt t="132204" x="7545388" y="5626100"/>
          <p14:tracePt t="132229" x="7589838" y="5643563"/>
          <p14:tracePt t="132230" x="7608888" y="5662613"/>
          <p14:tracePt t="132244" x="7616825" y="5662613"/>
          <p14:tracePt t="132258" x="7616825" y="5670550"/>
          <p14:tracePt t="132319" x="7581900" y="5670550"/>
          <p14:tracePt t="132332" x="7537450" y="5670550"/>
          <p14:tracePt t="132343" x="7483475" y="5643563"/>
          <p14:tracePt t="132355" x="7412038" y="5608638"/>
          <p14:tracePt t="132369" x="7278688" y="5546725"/>
          <p14:tracePt t="132380" x="7170738" y="5500688"/>
          <p14:tracePt t="132394" x="7064375" y="5465763"/>
          <p14:tracePt t="132407" x="7000875" y="5465763"/>
          <p14:tracePt t="132416" x="6911975" y="5465763"/>
          <p14:tracePt t="132429" x="6840538" y="5465763"/>
          <p14:tracePt t="132447" x="6813550" y="5465763"/>
          <p14:tracePt t="132457" x="6778625" y="5465763"/>
          <p14:tracePt t="132458" x="6769100" y="5465763"/>
          <p14:tracePt t="132472" x="6751638" y="5483225"/>
          <p14:tracePt t="132562" x="6751638" y="5473700"/>
          <p14:tracePt t="132571" x="6769100" y="5473700"/>
          <p14:tracePt t="132587" x="6823075" y="5473700"/>
          <p14:tracePt t="132602" x="6867525" y="5483225"/>
          <p14:tracePt t="132603" x="6921500" y="5500688"/>
          <p14:tracePt t="132614" x="6992938" y="5519738"/>
          <p14:tracePt t="132629" x="7089775" y="5519738"/>
          <p14:tracePt t="132643" x="7153275" y="5537200"/>
          <p14:tracePt t="132657" x="7207250" y="5537200"/>
          <p14:tracePt t="132672" x="7323138" y="5537200"/>
          <p14:tracePt t="132686" x="7350125" y="5537200"/>
          <p14:tracePt t="132700" x="7367588" y="5537200"/>
          <p14:tracePt t="132714" x="7375525" y="5537200"/>
          <p14:tracePt t="132818" x="7358063" y="5537200"/>
          <p14:tracePt t="132829" x="7331075" y="5537200"/>
          <p14:tracePt t="132841" x="7304088" y="5537200"/>
          <p14:tracePt t="132853" x="7269163" y="5537200"/>
          <p14:tracePt t="132867" x="7224713" y="5537200"/>
          <p14:tracePt t="132879" x="7170738" y="5537200"/>
          <p14:tracePt t="132889" x="7126288" y="5537200"/>
          <p14:tracePt t="132905" x="7099300" y="5537200"/>
          <p14:tracePt t="132914" x="7064375" y="5537200"/>
          <p14:tracePt t="132915" x="7037388" y="5537200"/>
          <p14:tracePt t="132928" x="7010400" y="5537200"/>
          <p14:tracePt t="132943" x="6992938" y="5537200"/>
          <p14:tracePt t="132957" x="6983413" y="5537200"/>
          <p14:tracePt t="133024" x="6983413" y="5519738"/>
          <p14:tracePt t="133035" x="7010400" y="5519738"/>
          <p14:tracePt t="133052" x="7045325" y="5519738"/>
          <p14:tracePt t="133062" x="7089775" y="5519738"/>
          <p14:tracePt t="133070" x="7188200" y="5527675"/>
          <p14:tracePt t="133085" x="7251700" y="5527675"/>
          <p14:tracePt t="133086" x="7350125" y="5527675"/>
          <p14:tracePt t="133100" x="7412038" y="5527675"/>
          <p14:tracePt t="133114" x="7466013" y="5546725"/>
          <p14:tracePt t="133128" x="7493000" y="5546725"/>
          <p14:tracePt t="133143" x="7518400" y="5546725"/>
          <p14:tracePt t="133157" x="7564438" y="5546725"/>
          <p14:tracePt t="133171" x="7581900" y="5546725"/>
          <p14:tracePt t="133185" x="7589838" y="5546725"/>
          <p14:tracePt t="133306" x="7572375" y="5546725"/>
          <p14:tracePt t="133316" x="7527925" y="5546725"/>
          <p14:tracePt t="133320" x="7466013" y="5546725"/>
          <p14:tracePt t="133328" x="7394575" y="5546725"/>
          <p14:tracePt t="133342" x="7304088" y="5546725"/>
          <p14:tracePt t="133357" x="7207250" y="5537200"/>
          <p14:tracePt t="133371" x="7153275" y="5537200"/>
          <p14:tracePt t="133399" x="7126288" y="5537200"/>
          <p14:tracePt t="133401" x="7099300" y="5537200"/>
          <p14:tracePt t="133414" x="7064375" y="5519738"/>
          <p14:tracePt t="133428" x="7064375" y="5510213"/>
          <p14:tracePt t="133442" x="7064375" y="5492750"/>
          <p14:tracePt t="133456" x="7064375" y="5483225"/>
          <p14:tracePt t="133496" x="7081838" y="5483225"/>
          <p14:tracePt t="133509" x="7089775" y="5483225"/>
          <p14:tracePt t="133522" x="7126288" y="5500688"/>
          <p14:tracePt t="133533" x="7197725" y="5519738"/>
          <p14:tracePt t="133549" x="7242175" y="5554663"/>
          <p14:tracePt t="133561" x="7313613" y="5572125"/>
          <p14:tracePt t="133572" x="7412038" y="5591175"/>
          <p14:tracePt t="133585" x="7483475" y="5608638"/>
          <p14:tracePt t="133586" x="7537450" y="5626100"/>
          <p14:tracePt t="133599" x="7581900" y="5626100"/>
          <p14:tracePt t="133614" x="7616825" y="5626100"/>
          <p14:tracePt t="133628" x="7643813" y="5643563"/>
          <p14:tracePt t="133642" x="7670800" y="5643563"/>
          <p14:tracePt t="133656" x="7697788" y="5643563"/>
          <p14:tracePt t="133671" x="7715250" y="5643563"/>
          <p14:tracePt t="133702" x="7715250" y="5653088"/>
          <p14:tracePt t="134215" x="7778750" y="5591175"/>
          <p14:tracePt t="134225" x="7858125" y="5537200"/>
          <p14:tracePt t="134241" x="7966075" y="5473700"/>
          <p14:tracePt t="134255" x="8089900" y="5448300"/>
          <p14:tracePt t="134256" x="8224838" y="5429250"/>
          <p14:tracePt t="134270" x="8313738" y="5429250"/>
          <p14:tracePt t="134284" x="8439150" y="5429250"/>
          <p14:tracePt t="134298" x="8626475" y="5546725"/>
          <p14:tracePt t="134313" x="8680450" y="5599113"/>
          <p14:tracePt t="134327" x="8715375" y="5643563"/>
          <p14:tracePt t="134341" x="8742363" y="5680075"/>
          <p14:tracePt t="134355" x="8778875" y="5724525"/>
          <p14:tracePt t="134370" x="8778875" y="5734050"/>
          <p14:tracePt t="134384" x="8778875" y="5751513"/>
          <p14:tracePt t="134413" x="8778875" y="5761038"/>
          <p14:tracePt t="134431" x="8778875" y="5778500"/>
          <p14:tracePt t="134457" x="8769350" y="5778500"/>
          <p14:tracePt t="134467" x="8759825" y="5786438"/>
          <p14:tracePt t="134483" x="8742363" y="5786438"/>
          <p14:tracePt t="134492" x="8697913" y="5786438"/>
          <p14:tracePt t="134505" x="8626475" y="5761038"/>
          <p14:tracePt t="134522" x="8555038" y="5724525"/>
          <p14:tracePt t="134532" x="8466138" y="5608638"/>
          <p14:tracePt t="134542" x="8350250" y="5473700"/>
          <p14:tracePt t="134556" x="8207375" y="5330825"/>
          <p14:tracePt t="134569" x="8116888" y="5187950"/>
          <p14:tracePt t="134584" x="8045450" y="5081588"/>
          <p14:tracePt t="134598" x="8001000" y="4956175"/>
          <p14:tracePt t="134599" x="7983538" y="4733925"/>
          <p14:tracePt t="134612" x="7956550" y="4483100"/>
          <p14:tracePt t="134626" x="7966075" y="4384675"/>
          <p14:tracePt t="134641" x="8010525" y="4313238"/>
          <p14:tracePt t="134655" x="8089900" y="4251325"/>
          <p14:tracePt t="134669" x="8188325" y="4206875"/>
          <p14:tracePt t="134684" x="8259763" y="4187825"/>
          <p14:tracePt t="134698" x="8474075" y="4187825"/>
          <p14:tracePt t="134712" x="8609013" y="4224338"/>
          <p14:tracePt t="134726" x="8688388" y="4268788"/>
          <p14:tracePt t="134755" x="8769350" y="4322763"/>
          <p14:tracePt t="134756" x="8831263" y="4429125"/>
          <p14:tracePt t="134769" x="8974138" y="4786313"/>
          <p14:tracePt t="134799" x="9037638" y="4921250"/>
          <p14:tracePt t="134800" x="9082088" y="5054600"/>
          <p14:tracePt t="134812" x="9099550" y="5153025"/>
          <p14:tracePt t="134826" x="9099550" y="5278438"/>
          <p14:tracePt t="134841" x="9045575" y="5591175"/>
          <p14:tracePt t="134855" x="8974138" y="5761038"/>
          <p14:tracePt t="134869" x="8912225" y="5867400"/>
          <p14:tracePt t="134883" x="8867775" y="5938838"/>
          <p14:tracePt t="134898" x="8786813" y="6019800"/>
          <p14:tracePt t="134912" x="8707438" y="6081713"/>
          <p14:tracePt t="134926" x="8609013" y="6126163"/>
          <p14:tracePt t="134941" x="8402638" y="6162675"/>
          <p14:tracePt t="134955" x="8304213" y="6135688"/>
          <p14:tracePt t="134969" x="8170863" y="6091238"/>
          <p14:tracePt t="134983" x="8064500" y="6027738"/>
          <p14:tracePt t="134998" x="8010525" y="5975350"/>
          <p14:tracePt t="135012" x="7956550" y="5849938"/>
          <p14:tracePt t="135026" x="7939088" y="5724525"/>
          <p14:tracePt t="135040" x="7912100" y="5537200"/>
          <p14:tracePt t="135055" x="7912100" y="5411788"/>
          <p14:tracePt t="135083" x="7912100" y="5286375"/>
          <p14:tracePt t="135097" x="8027988" y="4902200"/>
          <p14:tracePt t="135099" x="8126413" y="4679950"/>
          <p14:tracePt t="135112" x="8242300" y="4510088"/>
          <p14:tracePt t="135126" x="8304213" y="4438650"/>
          <p14:tracePt t="135140" x="8358188" y="4402138"/>
          <p14:tracePt t="135155" x="8402638" y="4384675"/>
          <p14:tracePt t="135169" x="8439150" y="4384675"/>
          <p14:tracePt t="135183" x="8636000" y="4625975"/>
          <p14:tracePt t="135197" x="8724900" y="4795838"/>
          <p14:tracePt t="135211" x="8778875" y="4956175"/>
          <p14:tracePt t="135227" x="8813800" y="5054600"/>
          <p14:tracePt t="135256" x="8850313" y="5135563"/>
          <p14:tracePt t="135270" x="8885238" y="5233988"/>
          <p14:tracePt t="135271" x="8885238" y="5259388"/>
          <p14:tracePt t="135284" x="8885238" y="5295900"/>
          <p14:tracePt t="135298" x="8885238" y="5305425"/>
          <p14:tracePt t="135312" x="8885238" y="5330825"/>
          <p14:tracePt t="135327" x="8885238" y="5349875"/>
          <p14:tracePt t="135341" x="8875713" y="5421313"/>
          <p14:tracePt t="135356" x="8850313" y="5456238"/>
          <p14:tracePt t="135370" x="8796338" y="5473700"/>
          <p14:tracePt t="135384" x="8742363" y="5510213"/>
          <p14:tracePt t="135412" x="8697913" y="5527675"/>
          <p14:tracePt t="135427" x="8599488" y="5527675"/>
          <p14:tracePt t="135442" x="8564563" y="5527675"/>
          <p14:tracePt t="135443" x="8518525" y="5500688"/>
          <p14:tracePt t="135455" x="8483600" y="5483225"/>
          <p14:tracePt t="135469" x="8466138" y="5448300"/>
          <p14:tracePt t="135484" x="8466138" y="5421313"/>
          <p14:tracePt t="135498" x="8466138" y="5394325"/>
          <p14:tracePt t="135512" x="8466138" y="5384800"/>
          <p14:tracePt t="135551" x="8466138" y="5367338"/>
          <p14:tracePt t="135695" x="8474075" y="5367338"/>
          <p14:tracePt t="135707" x="8474075" y="5376863"/>
          <p14:tracePt t="135991" x="0" y="0"/>
        </p14:tracePtLst>
        <p14:tracePtLst>
          <p14:tracePt t="138923" x="4348163" y="3973513"/>
          <p14:tracePt t="139177" x="4303713" y="3938588"/>
          <p14:tracePt t="139188" x="4197350" y="3894138"/>
          <p14:tracePt t="139203" x="4098925" y="3876675"/>
          <p14:tracePt t="139213" x="3946525" y="3876675"/>
          <p14:tracePt t="139228" x="3759200" y="3876675"/>
          <p14:tracePt t="139236" x="3544888" y="3911600"/>
          <p14:tracePt t="139242" x="3322638" y="3992563"/>
          <p14:tracePt t="139265" x="3098800" y="4064000"/>
          <p14:tracePt t="139280" x="2884488" y="4135438"/>
          <p14:tracePt t="139280" x="2687638" y="4206875"/>
          <p14:tracePt t="139294" x="2554288" y="4295775"/>
          <p14:tracePt t="139308" x="2366963" y="4572000"/>
          <p14:tracePt t="139322" x="2251075" y="4741863"/>
          <p14:tracePt t="139337" x="2125663" y="4911725"/>
          <p14:tracePt t="139351" x="2044700" y="5019675"/>
          <p14:tracePt t="139365" x="1982788" y="5099050"/>
          <p14:tracePt t="139380" x="1928813" y="5153025"/>
          <p14:tracePt t="139394" x="1893888" y="5207000"/>
          <p14:tracePt t="139408" x="1803400" y="5357813"/>
          <p14:tracePt t="139437" x="1704975" y="5546725"/>
          <p14:tracePt t="139451" x="1608138" y="5741988"/>
          <p14:tracePt t="139452" x="1509713" y="5911850"/>
          <p14:tracePt t="139465" x="1419225" y="6072188"/>
          <p14:tracePt t="139479" x="1152525" y="6384925"/>
          <p14:tracePt t="139494" x="1009650" y="6581775"/>
          <p14:tracePt t="139508" x="884238" y="6751638"/>
          <p14:tracePt t="139522" x="776288" y="6850063"/>
          <p14:tracePt t="139537" x="669925" y="6850063"/>
          <p14:tracePt t="139551" x="561975" y="6850063"/>
          <p14:tracePt t="139565" x="411163" y="6850063"/>
          <p14:tracePt t="139580" x="384175" y="6850063"/>
          <p14:tracePt t="139608" x="374650" y="6850063"/>
          <p14:tracePt t="139609" x="374650" y="6840538"/>
          <p14:tracePt t="139622" x="357188" y="6832600"/>
          <p14:tracePt t="139636" x="357188" y="6813550"/>
          <p14:tracePt t="139651" x="357188" y="6786563"/>
          <p14:tracePt t="139665" x="357188" y="6707188"/>
          <p14:tracePt t="139679" x="357188" y="6662738"/>
          <p14:tracePt t="139693" x="357188" y="6635750"/>
          <p14:tracePt t="139708" x="384175" y="6554788"/>
          <p14:tracePt t="139737" x="419100" y="6519863"/>
          <p14:tracePt t="139738" x="428625" y="6500813"/>
          <p14:tracePt t="139750" x="473075" y="6475413"/>
          <p14:tracePt t="139779" x="509588" y="6438900"/>
          <p14:tracePt t="139780" x="561975" y="6367463"/>
          <p14:tracePt t="139793" x="679450" y="6224588"/>
          <p14:tracePt t="139808" x="874713" y="6000750"/>
          <p14:tracePt t="139822" x="965200" y="5921375"/>
          <p14:tracePt t="139836" x="1017588" y="5867400"/>
          <p14:tracePt t="139851" x="1044575" y="5840413"/>
          <p14:tracePt t="139865" x="1098550" y="5805488"/>
          <p14:tracePt t="139879" x="1196975" y="5786438"/>
          <p14:tracePt t="139893" x="1231900" y="5768975"/>
          <p14:tracePt t="139908" x="1258888" y="5768975"/>
          <p14:tracePt t="139936" x="1268413" y="5768975"/>
          <p14:tracePt t="139951" x="1285875" y="5768975"/>
          <p14:tracePt t="139964" x="1295400" y="5768975"/>
          <p14:tracePt t="140053" x="1295400" y="5778500"/>
          <p14:tracePt t="140087" x="1295400" y="5786438"/>
          <p14:tracePt t="140135" x="1295400" y="5795963"/>
          <p14:tracePt t="140173" x="1295400" y="5813425"/>
          <p14:tracePt t="140200" x="1276350" y="5813425"/>
          <p14:tracePt t="140209" x="1250950" y="5832475"/>
          <p14:tracePt t="140221" x="1241425" y="5832475"/>
          <p14:tracePt t="140231" x="1214438" y="5832475"/>
          <p14:tracePt t="140236" x="1196975" y="5832475"/>
          <p14:tracePt t="140250" x="1187450" y="5832475"/>
          <p14:tracePt t="140279" x="1160463" y="5832475"/>
          <p14:tracePt t="140293" x="1125538" y="5832475"/>
          <p14:tracePt t="140294" x="1098550" y="5832475"/>
          <p14:tracePt t="140307" x="1071563" y="5840413"/>
          <p14:tracePt t="140322" x="1062038" y="5840413"/>
          <p14:tracePt t="140336" x="1044575" y="5840413"/>
          <p14:tracePt t="140510" x="1054100" y="5840413"/>
          <p14:tracePt t="140526" x="1062038" y="5867400"/>
          <p14:tracePt t="140537" x="1081088" y="5903913"/>
          <p14:tracePt t="140552" x="1116013" y="5929313"/>
          <p14:tracePt t="140562" x="1143000" y="5965825"/>
          <p14:tracePt t="140572" x="1179513" y="6000750"/>
          <p14:tracePt t="140584" x="1187450" y="6010275"/>
          <p14:tracePt t="140597" x="1223963" y="6027738"/>
          <p14:tracePt t="140607" x="1231900" y="6037263"/>
          <p14:tracePt t="140621" x="1258888" y="6037263"/>
          <p14:tracePt t="140622" x="1276350" y="6037263"/>
          <p14:tracePt t="140635" x="1285875" y="6054725"/>
          <p14:tracePt t="140650" x="1295400" y="6054725"/>
          <p14:tracePt t="140766" x="1285875" y="6054725"/>
          <p14:tracePt t="140791" x="1268413" y="6054725"/>
          <p14:tracePt t="140805" x="1258888" y="6054725"/>
          <p14:tracePt t="140814" x="1241425" y="6054725"/>
          <p14:tracePt t="140827" x="1231900" y="6046788"/>
          <p14:tracePt t="140838" x="1204913" y="6037263"/>
          <p14:tracePt t="140853" x="1187450" y="6019800"/>
          <p14:tracePt t="140864" x="1143000" y="6019800"/>
          <p14:tracePt t="140865" x="1133475" y="6010275"/>
          <p14:tracePt t="140878" x="1108075" y="6010275"/>
          <p14:tracePt t="140892" x="1089025" y="6010275"/>
          <p14:tracePt t="140906" x="1081088" y="6010275"/>
          <p14:tracePt t="140921" x="1081088" y="5992813"/>
          <p14:tracePt t="140949" x="1062038" y="5983288"/>
          <p14:tracePt t="140950" x="1054100" y="5965825"/>
          <p14:tracePt t="141008" x="1054100" y="5956300"/>
          <p14:tracePt t="141049" x="1054100" y="5938838"/>
          <p14:tracePt t="141070" x="1054100" y="5929313"/>
          <p14:tracePt t="141083" x="1054100" y="5911850"/>
          <p14:tracePt t="141104" x="1071563" y="5911850"/>
          <p14:tracePt t="141118" x="1116013" y="5911850"/>
          <p14:tracePt t="141130" x="1143000" y="5911850"/>
          <p14:tracePt t="141141" x="1187450" y="5911850"/>
          <p14:tracePt t="141157" x="1223963" y="5911850"/>
          <p14:tracePt t="141166" x="1231900" y="5911850"/>
          <p14:tracePt t="141178" x="1258888" y="5911850"/>
          <p14:tracePt t="141192" x="1276350" y="5921375"/>
          <p14:tracePt t="141213" x="1276350" y="5929313"/>
          <p14:tracePt t="141250" x="1276350" y="5948363"/>
          <p14:tracePt t="141289" x="1276350" y="5956300"/>
          <p14:tracePt t="141313" x="1268413" y="5956300"/>
          <p14:tracePt t="141336" x="1258888" y="5956300"/>
          <p14:tracePt t="141362" x="1241425" y="5956300"/>
          <p14:tracePt t="141376" x="1231900" y="5938838"/>
          <p14:tracePt t="141384" x="1214438" y="5938838"/>
          <p14:tracePt t="141403" x="1187450" y="5929313"/>
          <p14:tracePt t="141411" x="1160463" y="5929313"/>
          <p14:tracePt t="141420" x="1133475" y="5929313"/>
          <p14:tracePt t="141433" x="1098550" y="5929313"/>
          <p14:tracePt t="141449" x="1089025" y="5929313"/>
          <p14:tracePt t="141449" x="1071563" y="5911850"/>
          <p14:tracePt t="141463" x="1062038" y="5911850"/>
          <p14:tracePt t="141498" x="1054100" y="5911850"/>
          <p14:tracePt t="141663" x="1054100" y="5921375"/>
          <p14:tracePt t="141674" x="1054100" y="5929313"/>
          <p14:tracePt t="141693" x="1054100" y="5956300"/>
          <p14:tracePt t="141700" x="1054100" y="5975350"/>
          <p14:tracePt t="141711" x="1062038" y="5983288"/>
          <p14:tracePt t="141737" x="1081088" y="6000750"/>
          <p14:tracePt t="141747" x="1089025" y="6000750"/>
          <p14:tracePt t="141760" x="1108075" y="6010275"/>
          <p14:tracePt t="141777" x="1116013" y="6010275"/>
          <p14:tracePt t="141791" x="1133475" y="6010275"/>
          <p14:tracePt t="141792" x="1143000" y="6027738"/>
          <p14:tracePt t="141821" x="1160463" y="6027738"/>
          <p14:tracePt t="142125" x="1160463" y="6037263"/>
          <p14:tracePt t="147816" x="1169988" y="6037263"/>
          <p14:tracePt t="147827" x="1196975" y="6027738"/>
          <p14:tracePt t="147842" x="1250950" y="6019800"/>
          <p14:tracePt t="147843" x="1303338" y="5983288"/>
          <p14:tracePt t="147856" x="1419225" y="5921375"/>
          <p14:tracePt t="147871" x="1527175" y="5857875"/>
          <p14:tracePt t="147885" x="1633538" y="5795963"/>
          <p14:tracePt t="147899" x="1955800" y="5724525"/>
          <p14:tracePt t="147913" x="2108200" y="5724525"/>
          <p14:tracePt t="147928" x="2268538" y="5761038"/>
          <p14:tracePt t="147942" x="2374900" y="5822950"/>
          <p14:tracePt t="147956" x="2482850" y="5867400"/>
          <p14:tracePt t="147985" x="2554288" y="5921375"/>
          <p14:tracePt t="147985" x="2768600" y="6010275"/>
          <p14:tracePt t="147999" x="2813050" y="6027738"/>
          <p14:tracePt t="148013" x="2867025" y="6037263"/>
          <p14:tracePt t="148027" x="2894013" y="6037263"/>
          <p14:tracePt t="148042" x="2911475" y="6037263"/>
          <p14:tracePt t="148056" x="2919413" y="6037263"/>
          <p14:tracePt t="148070" x="2928938" y="6037263"/>
          <p14:tracePt t="150975" x="0" y="0"/>
        </p14:tracePtLst>
        <p14:tracePtLst>
          <p14:tracePt t="159953" x="2928938" y="6037263"/>
          <p14:tracePt t="160097" x="2928938" y="6027738"/>
          <p14:tracePt t="160107" x="2928938" y="6010275"/>
          <p14:tracePt t="160120" x="2946400" y="6000750"/>
          <p14:tracePt t="160133" x="2973388" y="5983288"/>
          <p14:tracePt t="160148" x="3009900" y="5965825"/>
          <p14:tracePt t="160158" x="3081338" y="5929313"/>
          <p14:tracePt t="160168" x="3187700" y="5840413"/>
          <p14:tracePt t="160183" x="3340100" y="5618163"/>
          <p14:tracePt t="160193" x="3581400" y="5349875"/>
          <p14:tracePt t="160215" x="3813175" y="5116513"/>
          <p14:tracePt t="160216" x="4438650" y="4394200"/>
          <p14:tracePt t="160229" x="4670425" y="4170363"/>
          <p14:tracePt t="160244" x="4875213" y="3992563"/>
          <p14:tracePt t="160258" x="5072063" y="3867150"/>
          <p14:tracePt t="160272" x="5232400" y="3795713"/>
          <p14:tracePt t="160287" x="5340350" y="3759200"/>
          <p14:tracePt t="160301" x="5411788" y="3724275"/>
          <p14:tracePt t="160315" x="5608638" y="3679825"/>
          <p14:tracePt t="160330" x="5707063" y="3662363"/>
          <p14:tracePt t="160344" x="5778500" y="3643313"/>
          <p14:tracePt t="160372" x="5857875" y="3581400"/>
          <p14:tracePt t="160386" x="5973763" y="3473450"/>
          <p14:tracePt t="160387" x="6269038" y="3098800"/>
          <p14:tracePt t="160401" x="6350000" y="2992438"/>
          <p14:tracePt t="160415" x="6411913" y="2911475"/>
          <p14:tracePt t="160429" x="6446838" y="2857500"/>
          <p14:tracePt t="160444" x="6456363" y="2849563"/>
          <p14:tracePt t="160473" x="6456363" y="2867025"/>
          <p14:tracePt t="160643" x="6421438" y="2867025"/>
          <p14:tracePt t="160654" x="6350000" y="2857500"/>
          <p14:tracePt t="160668" x="6278563" y="2857500"/>
          <p14:tracePt t="160679" x="6188075" y="2840038"/>
          <p14:tracePt t="160690" x="6089650" y="2822575"/>
          <p14:tracePt t="160706" x="5956300" y="2795588"/>
          <p14:tracePt t="160715" x="5894388" y="2795588"/>
          <p14:tracePt t="160729" x="5822950" y="2778125"/>
          <p14:tracePt t="160730" x="5786438" y="2768600"/>
          <p14:tracePt t="160743" x="5759450" y="2768600"/>
          <p14:tracePt t="160757" x="5732463" y="2751138"/>
          <p14:tracePt t="160772" x="5697538" y="2751138"/>
          <p14:tracePt t="160786" x="5670550" y="2751138"/>
          <p14:tracePt t="160800" x="5643563" y="2751138"/>
          <p14:tracePt t="160875" x="5653088" y="2741613"/>
          <p14:tracePt t="160884" x="5661025" y="2741613"/>
          <p14:tracePt t="160897" x="5688013" y="2724150"/>
          <p14:tracePt t="160911" x="5724525" y="2724150"/>
          <p14:tracePt t="160921" x="5768975" y="2724150"/>
          <p14:tracePt t="160933" x="5884863" y="2724150"/>
          <p14:tracePt t="160947" x="6010275" y="2724150"/>
          <p14:tracePt t="160960" x="6197600" y="2741613"/>
          <p14:tracePt t="160961" x="6411913" y="2741613"/>
          <p14:tracePt t="160972" x="6653213" y="2741613"/>
          <p14:tracePt t="160986" x="6867525" y="2759075"/>
          <p14:tracePt t="161000" x="7108825" y="2759075"/>
          <p14:tracePt t="161014" x="7296150" y="2786063"/>
          <p14:tracePt t="161043" x="7421563" y="2786063"/>
          <p14:tracePt t="161057" x="7564438" y="2803525"/>
          <p14:tracePt t="161058" x="7581900" y="2803525"/>
          <p14:tracePt t="161072" x="7581900" y="2813050"/>
          <p14:tracePt t="161103" x="7572375" y="2813050"/>
          <p14:tracePt t="161116" x="7545388" y="2830513"/>
          <p14:tracePt t="161119" x="7518400" y="2830513"/>
          <p14:tracePt t="161128" x="7446963" y="2830513"/>
          <p14:tracePt t="161143" x="7331075" y="2795588"/>
          <p14:tracePt t="161157" x="7197725" y="2778125"/>
          <p14:tracePt t="161171" x="7037388" y="2732088"/>
          <p14:tracePt t="161186" x="6688138" y="2635250"/>
          <p14:tracePt t="161200" x="6473825" y="2589213"/>
          <p14:tracePt t="161214" x="6313488" y="2563813"/>
          <p14:tracePt t="161229" x="6188075" y="2544763"/>
          <p14:tracePt t="161243" x="6054725" y="2527300"/>
          <p14:tracePt t="161257" x="5929313" y="2500313"/>
          <p14:tracePt t="161272" x="5857875" y="2482850"/>
          <p14:tracePt t="161286" x="5830888" y="2465388"/>
          <p14:tracePt t="161300" x="5778500" y="2401888"/>
          <p14:tracePt t="161314" x="5759450" y="2374900"/>
          <p14:tracePt t="161328" x="5759450" y="2349500"/>
          <p14:tracePt t="161343" x="5759450" y="2330450"/>
          <p14:tracePt t="161357" x="5759450" y="2322513"/>
          <p14:tracePt t="161385" x="5759450" y="2295525"/>
          <p14:tracePt t="161386" x="5786438" y="2295525"/>
          <p14:tracePt t="161400" x="5830888" y="2295525"/>
          <p14:tracePt t="161414" x="5875338" y="2295525"/>
          <p14:tracePt t="161428" x="5929313" y="2295525"/>
          <p14:tracePt t="161443" x="6000750" y="2295525"/>
          <p14:tracePt t="161457" x="6251575" y="2393950"/>
          <p14:tracePt t="161471" x="6421438" y="2509838"/>
          <p14:tracePt t="161486" x="6589713" y="2660650"/>
          <p14:tracePt t="161500" x="6670675" y="2741613"/>
          <p14:tracePt t="161514" x="6742113" y="2803525"/>
          <p14:tracePt t="161528" x="6751638" y="2822575"/>
          <p14:tracePt t="161542" x="6751638" y="2830513"/>
          <p14:tracePt t="161557" x="6751638" y="2840038"/>
          <p14:tracePt t="161571" x="6732588" y="2857500"/>
          <p14:tracePt t="161585" x="6635750" y="2874963"/>
          <p14:tracePt t="161599" x="6394450" y="2874963"/>
          <p14:tracePt t="161614" x="6207125" y="2874963"/>
          <p14:tracePt t="161628" x="6081713" y="2874963"/>
          <p14:tracePt t="161642" x="5929313" y="2867025"/>
          <p14:tracePt t="161657" x="5795963" y="2840038"/>
          <p14:tracePt t="161671" x="5643563" y="2786063"/>
          <p14:tracePt t="161685" x="5616575" y="2732088"/>
          <p14:tracePt t="161700" x="5599113" y="2670175"/>
          <p14:tracePt t="161728" x="5572125" y="2571750"/>
          <p14:tracePt t="161729" x="5572125" y="2517775"/>
          <p14:tracePt t="161742" x="5572125" y="2446338"/>
          <p14:tracePt t="161757" x="5599113" y="2384425"/>
          <p14:tracePt t="161788" x="5635625" y="2339975"/>
          <p14:tracePt t="161801" x="5707063" y="2303463"/>
          <p14:tracePt t="161810" x="5803900" y="2278063"/>
          <p14:tracePt t="161820" x="5902325" y="2278063"/>
          <p14:tracePt t="161830" x="5992813" y="2278063"/>
          <p14:tracePt t="161842" x="6161088" y="2286000"/>
          <p14:tracePt t="161856" x="6207125" y="2322513"/>
          <p14:tracePt t="161885" x="6242050" y="2374900"/>
          <p14:tracePt t="161899" x="6259513" y="2428875"/>
          <p14:tracePt t="161900" x="6278563" y="2492375"/>
          <p14:tracePt t="161914" x="6296025" y="2625725"/>
          <p14:tracePt t="161928" x="6296025" y="2759075"/>
          <p14:tracePt t="161942" x="6296025" y="2795588"/>
          <p14:tracePt t="161956" x="6259513" y="2803525"/>
          <p14:tracePt t="161970" x="6170613" y="2803525"/>
          <p14:tracePt t="161985" x="6072188" y="2803525"/>
          <p14:tracePt t="161999" x="6010275" y="2795588"/>
          <p14:tracePt t="162013" x="5795963" y="2687638"/>
          <p14:tracePt t="162028" x="5715000" y="2635250"/>
          <p14:tracePt t="162056" x="5680075" y="2598738"/>
          <p14:tracePt t="162071" x="5653088" y="2571750"/>
          <p14:tracePt t="162072" x="5635625" y="2536825"/>
          <p14:tracePt t="162085" x="5635625" y="2509838"/>
          <p14:tracePt t="162390" x="5608638" y="2509838"/>
          <p14:tracePt t="162401" x="5572125" y="2509838"/>
          <p14:tracePt t="162414" x="5527675" y="2509838"/>
          <p14:tracePt t="162415" x="5473700" y="2492375"/>
          <p14:tracePt t="162427" x="5384800" y="2473325"/>
          <p14:tracePt t="162442" x="5313363" y="2473325"/>
          <p14:tracePt t="162456" x="5268913" y="2473325"/>
          <p14:tracePt t="162470" x="5197475" y="2473325"/>
          <p14:tracePt t="162484" x="5108575" y="2482850"/>
          <p14:tracePt t="162499" x="4867275" y="2563813"/>
          <p14:tracePt t="162513" x="4705350" y="2635250"/>
          <p14:tracePt t="162527" x="4572000" y="2732088"/>
          <p14:tracePt t="162556" x="4429125" y="2822575"/>
          <p14:tracePt t="162570" x="4232275" y="2921000"/>
          <p14:tracePt t="162571" x="3938588" y="3054350"/>
          <p14:tracePt t="162584" x="3751263" y="3081338"/>
          <p14:tracePt t="162598" x="3589338" y="3098800"/>
          <p14:tracePt t="162613" x="3465513" y="3125788"/>
          <p14:tracePt t="162627" x="3394075" y="3125788"/>
          <p14:tracePt t="162641" x="3330575" y="3125788"/>
          <p14:tracePt t="162655" x="3081338" y="3044825"/>
          <p14:tracePt t="162670" x="2965450" y="2955925"/>
          <p14:tracePt t="162684" x="2847975" y="2795588"/>
          <p14:tracePt t="162698" x="2751138" y="2625725"/>
          <p14:tracePt t="162727" x="2660650" y="2517775"/>
          <p14:tracePt t="162741" x="2625725" y="2411413"/>
          <p14:tracePt t="162742" x="2589213" y="2357438"/>
          <p14:tracePt t="162756" x="2544763" y="2295525"/>
          <p14:tracePt t="162770" x="2527300" y="2268538"/>
          <p14:tracePt t="162784" x="2509838" y="2251075"/>
          <p14:tracePt t="162799" x="2509838" y="2241550"/>
          <p14:tracePt t="162813" x="2509838" y="2214563"/>
          <p14:tracePt t="162827" x="2509838" y="2197100"/>
          <p14:tracePt t="162841" x="2509838" y="2187575"/>
          <p14:tracePt t="162855" x="2509838" y="2179638"/>
          <p14:tracePt t="162870" x="2509838" y="2160588"/>
          <p14:tracePt t="162898" x="2517775" y="2135188"/>
          <p14:tracePt t="162914" x="2527300" y="2125663"/>
          <p14:tracePt t="162927" x="2527300" y="2108200"/>
          <p14:tracePt t="162927" x="2554288" y="2098675"/>
          <p14:tracePt t="162941" x="2571750" y="2098675"/>
          <p14:tracePt t="162955" x="2598738" y="2098675"/>
          <p14:tracePt t="162969" x="2679700" y="2108200"/>
          <p14:tracePt t="162984" x="2705100" y="2116138"/>
          <p14:tracePt t="162998" x="2759075" y="2135188"/>
          <p14:tracePt t="163012" x="2786063" y="2152650"/>
          <p14:tracePt t="163027" x="2822575" y="2187575"/>
          <p14:tracePt t="163055" x="2857500" y="2197100"/>
          <p14:tracePt t="163070" x="2901950" y="2259013"/>
          <p14:tracePt t="163071" x="2919413" y="2312988"/>
          <p14:tracePt t="163084" x="2938463" y="2366963"/>
          <p14:tracePt t="163098" x="2938463" y="2428875"/>
          <p14:tracePt t="163112" x="2938463" y="2482850"/>
          <p14:tracePt t="163127" x="2938463" y="2509838"/>
          <p14:tracePt t="163141" x="2938463" y="2571750"/>
          <p14:tracePt t="163155" x="2938463" y="2598738"/>
          <p14:tracePt t="163169" x="2911475" y="2616200"/>
          <p14:tracePt t="163184" x="2884488" y="2625725"/>
          <p14:tracePt t="163198" x="2830513" y="2625725"/>
          <p14:tracePt t="163226" x="2759075" y="2625725"/>
          <p14:tracePt t="163240" x="2724150" y="2625725"/>
          <p14:tracePt t="163241" x="2697163" y="2608263"/>
          <p14:tracePt t="163255" x="2660650" y="2571750"/>
          <p14:tracePt t="163269" x="2643188" y="2544763"/>
          <p14:tracePt t="163283" x="2643188" y="2509838"/>
          <p14:tracePt t="163298" x="2625725" y="2428875"/>
          <p14:tracePt t="163312" x="2625725" y="2420938"/>
          <p14:tracePt t="163326" x="2633663" y="2393950"/>
          <p14:tracePt t="163341" x="2643188" y="2374900"/>
          <p14:tracePt t="163355" x="2660650" y="2349500"/>
          <p14:tracePt t="163369" x="2714625" y="2349500"/>
          <p14:tracePt t="163398" x="2830513" y="2374900"/>
          <p14:tracePt t="163414" x="2919413" y="2482850"/>
          <p14:tracePt t="163426" x="3009900" y="2625725"/>
          <p14:tracePt t="163427" x="3125788" y="2768600"/>
          <p14:tracePt t="163441" x="3241675" y="2901950"/>
          <p14:tracePt t="163455" x="3313113" y="3071813"/>
          <p14:tracePt t="163469" x="3384550" y="3473450"/>
          <p14:tracePt t="163483" x="3384550" y="3625850"/>
          <p14:tracePt t="163498" x="3384550" y="3724275"/>
          <p14:tracePt t="163512" x="3384550" y="3813175"/>
          <p14:tracePt t="163526" x="3375025" y="3884613"/>
          <p14:tracePt t="163554" x="3322638" y="3965575"/>
          <p14:tracePt t="163569" x="3214688" y="4179888"/>
          <p14:tracePt t="163570" x="3143250" y="4313238"/>
          <p14:tracePt t="163583" x="3098800" y="4438650"/>
          <p14:tracePt t="163597" x="3062288" y="4519613"/>
          <p14:tracePt t="163612" x="3044825" y="4572000"/>
          <p14:tracePt t="163626" x="3027363" y="4598988"/>
          <p14:tracePt t="163640" x="3027363" y="4608513"/>
          <p14:tracePt t="167502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33" y="826841"/>
            <a:ext cx="8228012" cy="41318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I-type</a:t>
            </a:r>
            <a:r>
              <a:rPr lang="en-US" dirty="0" smtClean="0"/>
              <a:t> format is also used for branches.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The target address is calculated as the end address of the branch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(PC+4) </a:t>
            </a:r>
            <a:r>
              <a:rPr lang="en-US" dirty="0" smtClean="0"/>
              <a:t>plus the displacement encoded in the instruction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format includes four different fields</a:t>
            </a:r>
            <a:r>
              <a:rPr lang="en-US" dirty="0" smtClean="0"/>
              <a:t>:</a:t>
            </a:r>
          </a:p>
          <a:p>
            <a:pPr marL="688975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accent1"/>
                </a:solidFill>
              </a:rPr>
              <a:t>rs</a:t>
            </a:r>
            <a:r>
              <a:rPr lang="en-US" sz="1900" dirty="0"/>
              <a:t> and </a:t>
            </a:r>
            <a:r>
              <a:rPr lang="en-US" sz="1900" dirty="0" err="1">
                <a:solidFill>
                  <a:schemeClr val="accent1"/>
                </a:solidFill>
              </a:rPr>
              <a:t>rt</a:t>
            </a:r>
            <a:r>
              <a:rPr lang="en-US" sz="1900" dirty="0"/>
              <a:t> are the first and second source registers</a:t>
            </a:r>
          </a:p>
          <a:p>
            <a:pPr marL="688975" lvl="1" indent="-342900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accent1"/>
                </a:solidFill>
              </a:rPr>
              <a:t>offset </a:t>
            </a:r>
            <a:r>
              <a:rPr lang="en-US" sz="1900" dirty="0" smtClean="0"/>
              <a:t>is specified in terms of words instead of bytes:</a:t>
            </a:r>
          </a:p>
          <a:p>
            <a:pPr lvl="1" indent="0">
              <a:spcBef>
                <a:spcPts val="600"/>
              </a:spcBef>
              <a:buNone/>
            </a:pPr>
            <a:r>
              <a:rPr lang="en-US" sz="1900" dirty="0"/>
              <a:t>	</a:t>
            </a:r>
            <a:r>
              <a:rPr lang="en-US" sz="1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target PC = ( PC + 4) + offset &lt;&lt; 2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branch condition is calculated depending on </a:t>
            </a:r>
            <a:r>
              <a:rPr lang="en-US" dirty="0" err="1" smtClean="0"/>
              <a:t>opcode</a:t>
            </a:r>
            <a:r>
              <a:rPr lang="en-US" dirty="0" smtClean="0"/>
              <a:t> and source values: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 smtClean="0"/>
              <a:t>For example, </a:t>
            </a:r>
            <a:r>
              <a:rPr lang="en-US" sz="19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1900" dirty="0" smtClean="0"/>
              <a:t> write the target address into PC only if its source operands are equal</a:t>
            </a:r>
            <a:endParaRPr lang="en-US" sz="19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I-type Format for Branches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49560" y="2242975"/>
            <a:ext cx="20922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$t1, $t2,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$s1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$0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$t3, $t1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$t1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L:</a:t>
            </a: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$v1, $v0, $v0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75680" y="2090575"/>
            <a:ext cx="2743200" cy="16256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90320" y="2572438"/>
            <a:ext cx="6339840" cy="802640"/>
            <a:chOff x="1422400" y="1959838"/>
            <a:chExt cx="6339840" cy="802640"/>
          </a:xfrm>
        </p:grpSpPr>
        <p:sp>
          <p:nvSpPr>
            <p:cNvPr id="8" name="Rectangle 7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92320" y="1959838"/>
              <a:ext cx="316992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nsolas" pitchFamily="49" charset="0"/>
                  <a:cs typeface="Consolas" pitchFamily="49" charset="0"/>
                </a:rPr>
                <a:t>o</a:t>
              </a:r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ffset in words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16 bits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2941978"/>
      </p:ext>
    </p:extLst>
  </p:cSld>
  <p:clrMapOvr>
    <a:masterClrMapping/>
  </p:clrMapOvr>
  <p:transition advTm="2045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6" grpId="1" animBg="1"/>
    </p:bldLst>
  </p:timing>
  <p:extLst>
    <p:ext uri="{3A86A75C-4F4B-4683-9AE1-C65F6400EC91}">
      <p14:laserTraceLst xmlns:p14="http://schemas.microsoft.com/office/powerpoint/2010/main">
        <p14:tracePtLst>
          <p14:tracePt t="24247" x="2465388" y="2206625"/>
          <p14:tracePt t="24586" x="2509838" y="2206625"/>
          <p14:tracePt t="24599" x="2554288" y="2206625"/>
          <p14:tracePt t="24610" x="2652713" y="2187575"/>
          <p14:tracePt t="24622" x="2751138" y="2160588"/>
          <p14:tracePt t="24638" x="2911475" y="2116138"/>
          <p14:tracePt t="24649" x="3160713" y="2071688"/>
          <p14:tracePt t="24660" x="3438525" y="2017713"/>
          <p14:tracePt t="24661" x="3741738" y="1992313"/>
          <p14:tracePt t="24689" x="3956050" y="1973263"/>
          <p14:tracePt t="24690" x="4197350" y="1973263"/>
          <p14:tracePt t="24715" x="4348163" y="1973263"/>
          <p14:tracePt t="24715" x="4419600" y="1973263"/>
          <p14:tracePt t="24729" x="4518025" y="1982788"/>
          <p14:tracePt t="24743" x="4537075" y="1992313"/>
          <p14:tracePt t="24758" x="4537075" y="2000250"/>
          <p14:tracePt t="24772" x="4537075" y="2017713"/>
          <p14:tracePt t="25122" x="4545013" y="2009775"/>
          <p14:tracePt t="25136" x="4589463" y="2000250"/>
          <p14:tracePt t="25146" x="4687888" y="1982788"/>
          <p14:tracePt t="25157" x="4813300" y="1955800"/>
          <p14:tracePt t="25168" x="4973638" y="1938338"/>
          <p14:tracePt t="25183" x="5099050" y="1911350"/>
          <p14:tracePt t="25193" x="5259388" y="1893888"/>
          <p14:tracePt t="25206" x="5384800" y="1866900"/>
          <p14:tracePt t="25223" x="5483225" y="1866900"/>
          <p14:tracePt t="25233" x="5527675" y="1857375"/>
          <p14:tracePt t="25243" x="5581650" y="1857375"/>
          <p14:tracePt t="25257" x="5608638" y="1857375"/>
          <p14:tracePt t="25259" x="5616575" y="1857375"/>
          <p14:tracePt t="25290" x="5635625" y="1857375"/>
          <p14:tracePt t="25329" x="5643563" y="1857375"/>
          <p14:tracePt t="25599" x="5688013" y="1874838"/>
          <p14:tracePt t="25609" x="5741988" y="1911350"/>
          <p14:tracePt t="25619" x="5795963" y="1946275"/>
          <p14:tracePt t="25631" x="5849938" y="1973263"/>
          <p14:tracePt t="25643" x="5894388" y="1992313"/>
          <p14:tracePt t="25644" x="5946775" y="2027238"/>
          <p14:tracePt t="25657" x="5983288" y="2063750"/>
          <p14:tracePt t="25671" x="5992813" y="2089150"/>
          <p14:tracePt t="25685" x="6010275" y="2108200"/>
          <p14:tracePt t="25699" x="6010275" y="2116138"/>
          <p14:tracePt t="25714" x="6018213" y="2116138"/>
          <p14:tracePt t="25887" x="5992813" y="2116138"/>
          <p14:tracePt t="25897" x="5956300" y="2135188"/>
          <p14:tracePt t="25908" x="5884863" y="2170113"/>
          <p14:tracePt t="25922" x="5830888" y="2206625"/>
          <p14:tracePt t="25936" x="5732463" y="2259013"/>
          <p14:tracePt t="25945" x="5626100" y="2330450"/>
          <p14:tracePt t="25957" x="5492750" y="2374900"/>
          <p14:tracePt t="25972" x="5367338" y="2411413"/>
          <p14:tracePt t="25973" x="5259388" y="2455863"/>
          <p14:tracePt t="25985" x="5187950" y="2473325"/>
          <p14:tracePt t="25999" x="5116513" y="2492375"/>
          <p14:tracePt t="26014" x="5089525" y="2509838"/>
          <p14:tracePt t="26028" x="5037138" y="2527300"/>
          <p14:tracePt t="26056" x="5027613" y="2527300"/>
          <p14:tracePt t="26071" x="4983163" y="2527300"/>
          <p14:tracePt t="26072" x="4973638" y="2527300"/>
          <p14:tracePt t="26085" x="4956175" y="2527300"/>
          <p14:tracePt t="26854" x="0" y="0"/>
        </p14:tracePtLst>
        <p14:tracePtLst>
          <p14:tracePt t="32469" x="6269038" y="2544763"/>
          <p14:tracePt t="33020" x="6296025" y="2544763"/>
          <p14:tracePt t="33044" x="6313488" y="2563813"/>
          <p14:tracePt t="33056" x="6323013" y="2563813"/>
          <p14:tracePt t="33069" x="6340475" y="2563813"/>
          <p14:tracePt t="33154" x="6340475" y="2571750"/>
          <p14:tracePt t="33228" x="6350000" y="2571750"/>
          <p14:tracePt t="33265" x="6367463" y="2571750"/>
          <p14:tracePt t="33291" x="6375400" y="2571750"/>
          <p14:tracePt t="33364" x="6394450" y="2571750"/>
          <p14:tracePt t="33486" x="6402388" y="2571750"/>
          <p14:tracePt t="33505" x="6411913" y="2571750"/>
          <p14:tracePt t="33517" x="6429375" y="2571750"/>
          <p14:tracePt t="33534" x="6438900" y="2571750"/>
          <p14:tracePt t="33553" x="6456363" y="2571750"/>
          <p14:tracePt t="33711" x="6446838" y="2571750"/>
          <p14:tracePt t="33738" x="6438900" y="2571750"/>
          <p14:tracePt t="33749" x="6421438" y="2571750"/>
          <p14:tracePt t="33760" x="6411913" y="2571750"/>
          <p14:tracePt t="33789" x="6402388" y="2571750"/>
          <p14:tracePt t="33798" x="6384925" y="2554288"/>
          <p14:tracePt t="33808" x="6375400" y="2554288"/>
          <p14:tracePt t="33822" x="6375400" y="2544763"/>
          <p14:tracePt t="33823" x="6357938" y="2527300"/>
          <p14:tracePt t="33833" x="6350000" y="2527300"/>
          <p14:tracePt t="33848" x="6330950" y="2517775"/>
          <p14:tracePt t="33883" x="6323013" y="2517775"/>
          <p14:tracePt t="33969" x="6303963" y="2517775"/>
          <p14:tracePt t="34153" x="6313488" y="2517775"/>
          <p14:tracePt t="34287" x="6323013" y="2517775"/>
          <p14:tracePt t="34334" x="6340475" y="2517775"/>
          <p14:tracePt t="34343" x="6350000" y="2517775"/>
          <p14:tracePt t="34358" x="6367463" y="2517775"/>
          <p14:tracePt t="34367" x="6375400" y="2517775"/>
          <p14:tracePt t="34393" x="6394450" y="2517775"/>
          <p14:tracePt t="34416" x="6402388" y="2517775"/>
          <p14:tracePt t="34430" x="6411913" y="2517775"/>
          <p14:tracePt t="34526" x="6429375" y="2517775"/>
          <p14:tracePt t="34567" x="6438900" y="2517775"/>
          <p14:tracePt t="34578" x="6456363" y="2536825"/>
          <p14:tracePt t="34600" x="6465888" y="2536825"/>
          <p14:tracePt t="34610" x="6465888" y="2544763"/>
          <p14:tracePt t="34622" x="6483350" y="2544763"/>
          <p14:tracePt t="34650" x="6492875" y="2544763"/>
          <p14:tracePt t="34660" x="6492875" y="2563813"/>
          <p14:tracePt t="34683" x="6510338" y="2563813"/>
          <p14:tracePt t="34707" x="6510338" y="2571750"/>
          <p14:tracePt t="34720" x="6518275" y="2571750"/>
          <p14:tracePt t="34771" x="6537325" y="2571750"/>
          <p14:tracePt t="34784" x="6537325" y="2581275"/>
          <p14:tracePt t="35230" x="6564313" y="2581275"/>
          <p14:tracePt t="35241" x="6589713" y="2581275"/>
          <p14:tracePt t="35252" x="6599238" y="2581275"/>
          <p14:tracePt t="35267" x="6635750" y="2598738"/>
          <p14:tracePt t="35282" x="6680200" y="2598738"/>
          <p14:tracePt t="35295" x="6732588" y="2616200"/>
          <p14:tracePt t="35304" x="6759575" y="2616200"/>
          <p14:tracePt t="35318" x="6786563" y="2616200"/>
          <p14:tracePt t="35318" x="6813550" y="2616200"/>
          <p14:tracePt t="35332" x="6850063" y="2616200"/>
          <p14:tracePt t="35346" x="6875463" y="2616200"/>
          <p14:tracePt t="35361" x="6921500" y="2616200"/>
          <p14:tracePt t="35375" x="6946900" y="2635250"/>
          <p14:tracePt t="35389" x="6956425" y="2635250"/>
          <p14:tracePt t="35404" x="6973888" y="2635250"/>
          <p14:tracePt t="35418" x="6983413" y="2635250"/>
          <p14:tracePt t="35446" x="7000875" y="2635250"/>
          <p14:tracePt t="35447" x="7010400" y="2635250"/>
          <p14:tracePt t="35461" x="7027863" y="2635250"/>
          <p14:tracePt t="35475" x="7027863" y="2643188"/>
          <p14:tracePt t="35617" x="7027863" y="2652713"/>
          <p14:tracePt t="35691" x="7018338" y="2652713"/>
          <p14:tracePt t="35714" x="7010400" y="2652713"/>
          <p14:tracePt t="35728" x="6992938" y="2652713"/>
          <p14:tracePt t="35741" x="6983413" y="2652713"/>
          <p14:tracePt t="35765" x="6965950" y="2652713"/>
          <p14:tracePt t="35774" x="6956425" y="2652713"/>
          <p14:tracePt t="35789" x="6946900" y="2652713"/>
          <p14:tracePt t="35799" x="6929438" y="2643188"/>
          <p14:tracePt t="35817" x="6921500" y="2625725"/>
          <p14:tracePt t="35818" x="6902450" y="2625725"/>
          <p14:tracePt t="35831" x="6894513" y="2616200"/>
          <p14:tracePt t="35846" x="6875463" y="2589213"/>
          <p14:tracePt t="35860" x="6867525" y="2571750"/>
          <p14:tracePt t="35874" x="6850063" y="2563813"/>
          <p14:tracePt t="35888" x="6823075" y="2544763"/>
          <p14:tracePt t="35903" x="6796088" y="2527300"/>
          <p14:tracePt t="35917" x="6759575" y="2517775"/>
          <p14:tracePt t="35946" x="6715125" y="2492375"/>
          <p14:tracePt t="35960" x="6707188" y="2473325"/>
          <p14:tracePt t="35980" x="6697663" y="2465388"/>
          <p14:tracePt t="35994" x="6680200" y="2465388"/>
          <p14:tracePt t="36004" x="6670675" y="2465388"/>
          <p14:tracePt t="36017" x="6653213" y="2465388"/>
          <p14:tracePt t="36018" x="6643688" y="2465388"/>
          <p14:tracePt t="36031" x="6616700" y="2465388"/>
          <p14:tracePt t="36046" x="6599238" y="2465388"/>
          <p14:tracePt t="36060" x="6589713" y="2465388"/>
          <p14:tracePt t="36074" x="6572250" y="2465388"/>
          <p14:tracePt t="36088" x="6545263" y="2465388"/>
          <p14:tracePt t="36118" x="6518275" y="2465388"/>
          <p14:tracePt t="36131" x="6510338" y="2465388"/>
          <p14:tracePt t="36132" x="6492875" y="2482850"/>
          <p14:tracePt t="36145" x="6465888" y="2509838"/>
          <p14:tracePt t="36160" x="6446838" y="2517775"/>
          <p14:tracePt t="36174" x="6421438" y="2536825"/>
          <p14:tracePt t="36174" x="6411913" y="2536825"/>
          <p14:tracePt t="36189" x="6394450" y="2536825"/>
          <p14:tracePt t="36231" x="6384925" y="2554288"/>
          <p14:tracePt t="36248" x="6384925" y="2563813"/>
          <p14:tracePt t="36261" x="6384925" y="2571750"/>
          <p14:tracePt t="36274" x="6367463" y="2589213"/>
          <p14:tracePt t="36274" x="6367463" y="2598738"/>
          <p14:tracePt t="36288" x="6357938" y="2616200"/>
          <p14:tracePt t="36320" x="6350000" y="2625725"/>
          <p14:tracePt t="36337" x="6350000" y="2643188"/>
          <p14:tracePt t="36346" x="6330950" y="2643188"/>
          <p14:tracePt t="36368" x="6323013" y="2652713"/>
          <p14:tracePt t="36382" x="6303963" y="2652713"/>
          <p14:tracePt t="36409" x="6296025" y="2652713"/>
          <p14:tracePt t="36418" x="6278563" y="2652713"/>
          <p14:tracePt t="36433" x="6269038" y="2652713"/>
          <p14:tracePt t="36445" x="6251575" y="2652713"/>
          <p14:tracePt t="36459" x="6242050" y="2652713"/>
          <p14:tracePt t="36478" x="6224588" y="2635250"/>
          <p14:tracePt t="36490" x="6224588" y="2625725"/>
          <p14:tracePt t="36503" x="6224588" y="2608263"/>
          <p14:tracePt t="36509" x="6224588" y="2598738"/>
          <p14:tracePt t="36538" x="6224588" y="2581275"/>
          <p14:tracePt t="36552" x="6224588" y="2571750"/>
          <p14:tracePt t="36562" x="6224588" y="2563813"/>
          <p14:tracePt t="36586" x="6224588" y="2544763"/>
          <p14:tracePt t="36600" x="6224588" y="2536825"/>
          <p14:tracePt t="36623" x="6224588" y="2517775"/>
          <p14:tracePt t="36756" x="6224588" y="2509838"/>
          <p14:tracePt t="37137" x="6224588" y="2527300"/>
          <p14:tracePt t="37278" x="6224588" y="2536825"/>
          <p14:tracePt t="37327" x="6232525" y="2536825"/>
          <p14:tracePt t="37412" x="6232525" y="2554288"/>
          <p14:tracePt t="37449" x="6242050" y="2554288"/>
          <p14:tracePt t="37498" x="6259513" y="2554288"/>
          <p14:tracePt t="37538" x="6269038" y="2554288"/>
          <p14:tracePt t="37559" x="6269038" y="2563813"/>
          <p14:tracePt t="37586" x="6286500" y="2563813"/>
          <p14:tracePt t="37599" x="6296025" y="2563813"/>
          <p14:tracePt t="37607" x="6313488" y="2563813"/>
          <p14:tracePt t="37620" x="6340475" y="2581275"/>
          <p14:tracePt t="37636" x="6367463" y="2581275"/>
          <p14:tracePt t="37646" x="6402388" y="2589213"/>
          <p14:tracePt t="37659" x="6429375" y="2589213"/>
          <p14:tracePt t="37667" x="6456363" y="2589213"/>
          <p14:tracePt t="37686" x="6492875" y="2608263"/>
          <p14:tracePt t="37687" x="6537325" y="2608263"/>
          <p14:tracePt t="37701" x="6564313" y="2608263"/>
          <p14:tracePt t="37715" x="6599238" y="2625725"/>
          <p14:tracePt t="37730" x="6680200" y="2625725"/>
          <p14:tracePt t="37744" x="6724650" y="2643188"/>
          <p14:tracePt t="37758" x="6778625" y="2660650"/>
          <p14:tracePt t="37786" x="6804025" y="2660650"/>
          <p14:tracePt t="37801" x="6867525" y="2670175"/>
          <p14:tracePt t="37802" x="6894513" y="2687638"/>
          <p14:tracePt t="37815" x="6929438" y="2687638"/>
          <p14:tracePt t="37829" x="6956425" y="2706688"/>
          <p14:tracePt t="37844" x="6983413" y="2706688"/>
          <p14:tracePt t="37858" x="7018338" y="2706688"/>
          <p14:tracePt t="37872" x="7027863" y="2714625"/>
          <p14:tracePt t="37887" x="7054850" y="2714625"/>
          <p14:tracePt t="37901" x="7072313" y="2714625"/>
          <p14:tracePt t="37915" x="7099300" y="2714625"/>
          <p14:tracePt t="37944" x="7108825" y="2714625"/>
          <p14:tracePt t="37958" x="7135813" y="2732088"/>
          <p14:tracePt t="37958" x="7188200" y="2732088"/>
          <p14:tracePt t="37972" x="7232650" y="2778125"/>
          <p14:tracePt t="37986" x="7259638" y="2786063"/>
          <p14:tracePt t="38001" x="7296150" y="2803525"/>
          <p14:tracePt t="38015" x="7304088" y="2803525"/>
          <p14:tracePt t="38029" x="7350125" y="2822575"/>
          <p14:tracePt t="38043" x="7394575" y="2822575"/>
          <p14:tracePt t="38058" x="7439025" y="2822575"/>
          <p14:tracePt t="38072" x="7466013" y="2813050"/>
          <p14:tracePt t="38086" x="7500938" y="2813050"/>
          <p14:tracePt t="38101" x="7510463" y="2803525"/>
          <p14:tracePt t="38129" x="7537450" y="2786063"/>
          <p14:tracePt t="38130" x="7554913" y="2778125"/>
          <p14:tracePt t="38144" x="7589838" y="2759075"/>
          <p14:tracePt t="38158" x="7608888" y="2759075"/>
          <p14:tracePt t="38172" x="7635875" y="2751138"/>
          <p14:tracePt t="38202" x="7643813" y="2751138"/>
          <p14:tracePt t="38203" x="7643813" y="2732088"/>
          <p14:tracePt t="38215" x="7661275" y="2732088"/>
          <p14:tracePt t="38229" x="7661275" y="2724150"/>
          <p14:tracePt t="38243" x="7670800" y="2724150"/>
          <p14:tracePt t="38257" x="7670800" y="2706688"/>
          <p14:tracePt t="38286" x="7688263" y="2706688"/>
          <p14:tracePt t="38300" x="7715250" y="2697163"/>
          <p14:tracePt t="38301" x="7724775" y="2697163"/>
          <p14:tracePt t="38314" x="7751763" y="2679700"/>
          <p14:tracePt t="38329" x="7786688" y="2660650"/>
          <p14:tracePt t="38343" x="7796213" y="2660650"/>
          <p14:tracePt t="38357" x="7831138" y="2635250"/>
          <p14:tracePt t="38371" x="7858125" y="2598738"/>
          <p14:tracePt t="38386" x="7858125" y="2581275"/>
          <p14:tracePt t="38400" x="7867650" y="2571750"/>
          <p14:tracePt t="38415" x="7867650" y="2554288"/>
          <p14:tracePt t="38614" x="7885113" y="2554288"/>
          <p14:tracePt t="38652" x="7885113" y="2544763"/>
          <p14:tracePt t="39093" x="7885113" y="2563813"/>
          <p14:tracePt t="39103" x="7875588" y="2589213"/>
          <p14:tracePt t="39113" x="7840663" y="2643188"/>
          <p14:tracePt t="39123" x="7759700" y="2741613"/>
          <p14:tracePt t="39142" x="7661275" y="2992438"/>
          <p14:tracePt t="39143" x="7537450" y="3224213"/>
          <p14:tracePt t="39156" x="7358063" y="3446463"/>
          <p14:tracePt t="39171" x="7027863" y="4081463"/>
          <p14:tracePt t="39185" x="6902450" y="4313238"/>
          <p14:tracePt t="39199" x="6813550" y="4448175"/>
          <p14:tracePt t="39213" x="6724650" y="4527550"/>
          <p14:tracePt t="39228" x="6670675" y="4581525"/>
          <p14:tracePt t="39242" x="6626225" y="4616450"/>
          <p14:tracePt t="39257" x="6564313" y="4635500"/>
          <p14:tracePt t="39287" x="6537325" y="4635500"/>
          <p14:tracePt t="39300" x="6518275" y="4635500"/>
          <p14:tracePt t="39313" x="6510338" y="4635500"/>
          <p14:tracePt t="39315" x="6492875" y="4635500"/>
          <p14:tracePt t="39328" x="6483350" y="4635500"/>
          <p14:tracePt t="39342" x="6456363" y="4635500"/>
          <p14:tracePt t="39356" x="6438900" y="4625975"/>
          <p14:tracePt t="39371" x="6411913" y="4616450"/>
          <p14:tracePt t="39385" x="6402388" y="4598988"/>
          <p14:tracePt t="39399" x="6375400" y="4572000"/>
          <p14:tracePt t="39414" x="6375400" y="4554538"/>
          <p14:tracePt t="39428" x="6357938" y="4537075"/>
          <p14:tracePt t="39463" x="6357938" y="4519613"/>
          <p14:tracePt t="39477" x="6340475" y="4492625"/>
          <p14:tracePt t="39487" x="6340475" y="4438650"/>
          <p14:tracePt t="39500" x="6330950" y="4394200"/>
          <p14:tracePt t="39514" x="6330950" y="4340225"/>
          <p14:tracePt t="39514" x="6313488" y="4295775"/>
          <p14:tracePt t="39527" x="6313488" y="4241800"/>
          <p14:tracePt t="39542" x="6313488" y="4214813"/>
          <p14:tracePt t="39556" x="6313488" y="4143375"/>
          <p14:tracePt t="39570" x="6313488" y="4027488"/>
          <p14:tracePt t="39584" x="6323013" y="3687763"/>
          <p14:tracePt t="39599" x="6375400" y="3473450"/>
          <p14:tracePt t="39627" x="6421438" y="3251200"/>
          <p14:tracePt t="39628" x="6446838" y="3125788"/>
          <p14:tracePt t="39642" x="6465888" y="3054350"/>
          <p14:tracePt t="39656" x="6473825" y="3027363"/>
          <p14:tracePt t="39670" x="6473825" y="2992438"/>
          <p14:tracePt t="39685" x="6473825" y="2982913"/>
          <p14:tracePt t="39721" x="6473825" y="2965450"/>
          <p14:tracePt t="39783" x="6473825" y="2955925"/>
          <p14:tracePt t="39806" x="6473825" y="2938463"/>
          <p14:tracePt t="40038" x="6500813" y="2938463"/>
          <p14:tracePt t="40047" x="6554788" y="2938463"/>
          <p14:tracePt t="40058" x="6599238" y="2938463"/>
          <p14:tracePt t="40070" x="6616700" y="2928938"/>
          <p14:tracePt t="40071" x="6643688" y="2928938"/>
          <p14:tracePt t="40091" x="6643688" y="2921000"/>
          <p14:tracePt t="40099" x="6653213" y="2901950"/>
          <p14:tracePt t="40137" x="6670675" y="2901950"/>
          <p14:tracePt t="40148" x="6670675" y="2894013"/>
          <p14:tracePt t="40182" x="6680200" y="2874963"/>
          <p14:tracePt t="40204" x="6680200" y="2867025"/>
          <p14:tracePt t="40219" x="6697663" y="2867025"/>
          <p14:tracePt t="40229" x="6697663" y="2849563"/>
          <p14:tracePt t="40242" x="6697663" y="2840038"/>
          <p14:tracePt t="40252" x="6707188" y="2840038"/>
          <p14:tracePt t="40255" x="6707188" y="2822575"/>
          <p14:tracePt t="40288" x="6724650" y="2822575"/>
          <p14:tracePt t="40303" x="6724650" y="2813050"/>
          <p14:tracePt t="40314" x="6724650" y="2795588"/>
          <p14:tracePt t="40326" x="6732588" y="2795588"/>
          <p14:tracePt t="40327" x="6751638" y="2786063"/>
          <p14:tracePt t="40341" x="6759575" y="2768600"/>
          <p14:tracePt t="40355" x="6769100" y="2759075"/>
          <p14:tracePt t="40369" x="6769100" y="2751138"/>
          <p14:tracePt t="40384" x="6786563" y="2724150"/>
          <p14:tracePt t="40398" x="6796088" y="2706688"/>
          <p14:tracePt t="40412" x="6813550" y="2697163"/>
          <p14:tracePt t="40427" x="6813550" y="2679700"/>
          <p14:tracePt t="40458" x="6813550" y="2670175"/>
          <p14:tracePt t="40470" x="6823075" y="2670175"/>
          <p14:tracePt t="40812" x="6823075" y="2652713"/>
          <p14:tracePt t="40838" x="6823075" y="2643188"/>
          <p14:tracePt t="40847" x="6840538" y="2625725"/>
          <p14:tracePt t="40859" x="6850063" y="2625725"/>
          <p14:tracePt t="40872" x="6850063" y="2616200"/>
          <p14:tracePt t="40884" x="6867525" y="2608263"/>
          <p14:tracePt t="40885" x="6867525" y="2589213"/>
          <p14:tracePt t="40922" x="6875463" y="2581275"/>
          <p14:tracePt t="40968" x="6875463" y="2563813"/>
          <p14:tracePt t="41250" x="6894513" y="2563813"/>
          <p14:tracePt t="41286" x="6902450" y="2554288"/>
          <p14:tracePt t="41297" x="6921500" y="2536825"/>
          <p14:tracePt t="41308" x="6929438" y="2536825"/>
          <p14:tracePt t="41320" x="6938963" y="2536825"/>
          <p14:tracePt t="41336" x="6973888" y="2536825"/>
          <p14:tracePt t="41346" x="6983413" y="2536825"/>
          <p14:tracePt t="41361" x="6992938" y="2536825"/>
          <p14:tracePt t="41369" x="7010400" y="2536825"/>
          <p14:tracePt t="41374" x="7018338" y="2536825"/>
          <p14:tracePt t="41382" x="7037388" y="2527300"/>
          <p14:tracePt t="41397" x="7045325" y="2527300"/>
          <p14:tracePt t="41411" x="7064375" y="2527300"/>
          <p14:tracePt t="41425" x="7072313" y="2527300"/>
          <p14:tracePt t="41456" x="7099300" y="2527300"/>
          <p14:tracePt t="41468" x="7116763" y="2527300"/>
          <p14:tracePt t="41482" x="7126288" y="2527300"/>
          <p14:tracePt t="41483" x="7143750" y="2509838"/>
          <p14:tracePt t="41497" x="7153275" y="2509838"/>
          <p14:tracePt t="41511" x="7170738" y="2509838"/>
          <p14:tracePt t="41525" x="7180263" y="2509838"/>
          <p14:tracePt t="41540" x="7188200" y="2509838"/>
          <p14:tracePt t="41554" x="7207250" y="2509838"/>
          <p14:tracePt t="41568" x="7215188" y="2517775"/>
          <p14:tracePt t="41583" x="7232650" y="2517775"/>
          <p14:tracePt t="41597" x="7242175" y="2527300"/>
          <p14:tracePt t="41611" x="7259638" y="2527300"/>
          <p14:tracePt t="41640" x="7286625" y="2527300"/>
          <p14:tracePt t="41654" x="7296150" y="2544763"/>
          <p14:tracePt t="41671" x="7313613" y="2544763"/>
          <p14:tracePt t="41685" x="7323138" y="2544763"/>
          <p14:tracePt t="41710" x="7331075" y="2544763"/>
          <p14:tracePt t="41736" x="7350125" y="2544763"/>
          <p14:tracePt t="41745" x="7358063" y="2544763"/>
          <p14:tracePt t="41758" x="7375525" y="2544763"/>
          <p14:tracePt t="41773" x="7385050" y="2544763"/>
          <p14:tracePt t="41786" x="7402513" y="2544763"/>
          <p14:tracePt t="41796" x="7412038" y="2544763"/>
          <p14:tracePt t="41811" x="7429500" y="2544763"/>
          <p14:tracePt t="41830" x="7439025" y="2544763"/>
          <p14:tracePt t="41868" x="7439025" y="2554288"/>
          <p14:tracePt t="41977" x="7412038" y="2554288"/>
          <p14:tracePt t="41988" x="7394575" y="2554288"/>
          <p14:tracePt t="42002" x="7385050" y="2554288"/>
          <p14:tracePt t="42014" x="7367588" y="2536825"/>
          <p14:tracePt t="42025" x="7358063" y="2527300"/>
          <p14:tracePt t="42039" x="7331075" y="2527300"/>
          <p14:tracePt t="42041" x="7296150" y="2509838"/>
          <p14:tracePt t="42053" x="7269163" y="2492375"/>
          <p14:tracePt t="42068" x="7232650" y="2492375"/>
          <p14:tracePt t="42082" x="7207250" y="2492375"/>
          <p14:tracePt t="42096" x="7161213" y="2492375"/>
          <p14:tracePt t="42110" x="7153275" y="2492375"/>
          <p14:tracePt t="42139" x="7135813" y="2482850"/>
          <p14:tracePt t="42139" x="7126288" y="2482850"/>
          <p14:tracePt t="42171" x="7116763" y="2465388"/>
          <p14:tracePt t="42209" x="7116763" y="2455863"/>
          <p14:tracePt t="42378" x="7126288" y="2455863"/>
          <p14:tracePt t="42388" x="7143750" y="2455863"/>
          <p14:tracePt t="42401" x="7153275" y="2455863"/>
          <p14:tracePt t="42410" x="7180263" y="2455863"/>
          <p14:tracePt t="42427" x="7232650" y="2455863"/>
          <p14:tracePt t="42428" x="7259638" y="2455863"/>
          <p14:tracePt t="42439" x="7286625" y="2455863"/>
          <p14:tracePt t="42453" x="7340600" y="2438400"/>
          <p14:tracePt t="42481" x="7375525" y="2420938"/>
          <p14:tracePt t="42482" x="7402513" y="2420938"/>
          <p14:tracePt t="42496" x="7446963" y="2420938"/>
          <p14:tracePt t="42558" x="7446963" y="2428875"/>
          <p14:tracePt t="42691" x="7439025" y="2428875"/>
          <p14:tracePt t="43177" x="7429500" y="2428875"/>
          <p14:tracePt t="43918" x="7412038" y="2428875"/>
          <p14:tracePt t="43953" x="7402513" y="2428875"/>
          <p14:tracePt t="43981" x="7385050" y="2428875"/>
          <p14:tracePt t="44003" x="7375525" y="2428875"/>
          <p14:tracePt t="44027" x="7358063" y="2428875"/>
          <p14:tracePt t="44050" x="7350125" y="2428875"/>
          <p14:tracePt t="44066" x="7340600" y="2428875"/>
          <p14:tracePt t="44099" x="7323138" y="2428875"/>
          <p14:tracePt t="44332" x="7331075" y="2428875"/>
          <p14:tracePt t="44381" x="7358063" y="2428875"/>
          <p14:tracePt t="44390" x="7367588" y="2428875"/>
          <p14:tracePt t="44403" x="7394575" y="2428875"/>
          <p14:tracePt t="44414" x="7412038" y="2428875"/>
          <p14:tracePt t="44427" x="7439025" y="2428875"/>
          <p14:tracePt t="44440" x="7446963" y="2428875"/>
          <p14:tracePt t="44463" x="7466013" y="2428875"/>
          <p14:tracePt t="45193" x="7429500" y="2428875"/>
          <p14:tracePt t="45204" x="7394575" y="2428875"/>
          <p14:tracePt t="45215" x="7367588" y="2446338"/>
          <p14:tracePt t="45229" x="7331075" y="2455863"/>
          <p14:tracePt t="45240" x="7304088" y="2473325"/>
          <p14:tracePt t="45256" x="7251700" y="2492375"/>
          <p14:tracePt t="45265" x="7207250" y="2509838"/>
          <p14:tracePt t="45281" x="7170738" y="2536825"/>
          <p14:tracePt t="45294" x="7116763" y="2554288"/>
          <p14:tracePt t="45302" x="7072313" y="2571750"/>
          <p14:tracePt t="45321" x="7018338" y="2571750"/>
          <p14:tracePt t="45335" x="6946900" y="2571750"/>
          <p14:tracePt t="45351" x="6929438" y="2571750"/>
          <p14:tracePt t="45352" x="6921500" y="2554288"/>
          <p14:tracePt t="45364" x="6902450" y="2527300"/>
          <p14:tracePt t="45378" x="6894513" y="2517775"/>
          <p14:tracePt t="45393" x="6875463" y="2500313"/>
          <p14:tracePt t="45407" x="6867525" y="2473325"/>
          <p14:tracePt t="45421" x="6850063" y="2446338"/>
          <p14:tracePt t="45436" x="6850063" y="2438400"/>
          <p14:tracePt t="45450" x="6850063" y="2420938"/>
          <p14:tracePt t="45464" x="6850063" y="2411413"/>
          <p14:tracePt t="45493" x="6850063" y="2393950"/>
          <p14:tracePt t="45507" x="6840538" y="2384425"/>
          <p14:tracePt t="45508" x="6786563" y="2286000"/>
          <p14:tracePt t="45537" x="6751638" y="2214563"/>
          <p14:tracePt t="45538" x="6715125" y="2135188"/>
          <p14:tracePt t="45550" x="6697663" y="2108200"/>
          <p14:tracePt t="45564" x="6680200" y="2071688"/>
          <p14:tracePt t="45578" x="6680200" y="2063750"/>
          <p14:tracePt t="45592" x="6670675" y="2063750"/>
          <p14:tracePt t="45630" x="6653213" y="2063750"/>
          <p14:tracePt t="45680" x="6643688" y="2098675"/>
          <p14:tracePt t="45690" x="6643688" y="2108200"/>
          <p14:tracePt t="45701" x="6626225" y="2125663"/>
          <p14:tracePt t="45713" x="6599238" y="2135188"/>
          <p14:tracePt t="45728" x="6572250" y="2170113"/>
          <p14:tracePt t="45738" x="6537325" y="2187575"/>
          <p14:tracePt t="45749" x="6510338" y="2197100"/>
          <p14:tracePt t="45764" x="6473825" y="2214563"/>
          <p14:tracePt t="45765" x="6465888" y="2224088"/>
          <p14:tracePt t="45778" x="6446838" y="2241550"/>
          <p14:tracePt t="45811" x="6438900" y="2251075"/>
          <p14:tracePt t="45834" x="6438900" y="2268538"/>
          <p14:tracePt t="45858" x="6438900" y="2278063"/>
          <p14:tracePt t="45870" x="6438900" y="2295525"/>
          <p14:tracePt t="45895" x="6438900" y="2303463"/>
          <p14:tracePt t="45919" x="6438900" y="2322513"/>
          <p14:tracePt t="46005" x="6438900" y="2312988"/>
          <p14:tracePt t="46017" x="6456363" y="2312988"/>
          <p14:tracePt t="46031" x="6500813" y="2295525"/>
          <p14:tracePt t="46044" x="6554788" y="2278063"/>
          <p14:tracePt t="46052" x="6626225" y="2241550"/>
          <p14:tracePt t="46065" x="6724650" y="2224088"/>
          <p14:tracePt t="46065" x="6823075" y="2206625"/>
          <p14:tracePt t="46077" x="6946900" y="2206625"/>
          <p14:tracePt t="46092" x="7099300" y="2206625"/>
          <p14:tracePt t="46106" x="7232650" y="2214563"/>
          <p14:tracePt t="46120" x="7304088" y="2259013"/>
          <p14:tracePt t="46135" x="7385050" y="2295525"/>
          <p14:tracePt t="46163" x="7483475" y="2330450"/>
          <p14:tracePt t="46177" x="7500938" y="2357438"/>
          <p14:tracePt t="46178" x="7510463" y="2366963"/>
          <p14:tracePt t="46192" x="7510463" y="2384425"/>
          <p14:tracePt t="46206" x="7510463" y="2393950"/>
          <p14:tracePt t="46220" x="7510463" y="2411413"/>
          <p14:tracePt t="46235" x="7510463" y="2420938"/>
          <p14:tracePt t="46336" x="7527925" y="2438400"/>
          <p14:tracePt t="46381" x="7537450" y="2438400"/>
          <p14:tracePt t="46419" x="7554913" y="2446338"/>
          <p14:tracePt t="46434" x="7581900" y="2465388"/>
          <p14:tracePt t="46443" x="7608888" y="2482850"/>
          <p14:tracePt t="46455" x="7643813" y="2482850"/>
          <p14:tracePt t="46465" x="7670800" y="2492375"/>
          <p14:tracePt t="46489" x="7680325" y="2492375"/>
          <p14:tracePt t="46697" x="7661275" y="2492375"/>
          <p14:tracePt t="46708" x="7635875" y="2492375"/>
          <p14:tracePt t="46722" x="7608888" y="2492375"/>
          <p14:tracePt t="46735" x="7554913" y="2492375"/>
          <p14:tracePt t="46748" x="7493000" y="2492375"/>
          <p14:tracePt t="46756" x="7421563" y="2517775"/>
          <p14:tracePt t="46762" x="7367588" y="2554288"/>
          <p14:tracePt t="46777" x="7269163" y="2608263"/>
          <p14:tracePt t="46791" x="7161213" y="2679700"/>
          <p14:tracePt t="46820" x="7054850" y="2759075"/>
          <p14:tracePt t="46834" x="7000875" y="2813050"/>
          <p14:tracePt t="46835" x="6973888" y="2849563"/>
          <p14:tracePt t="46848" x="6938963" y="2884488"/>
          <p14:tracePt t="46862" x="6929438" y="2894013"/>
          <p14:tracePt t="46877" x="6850063" y="2938463"/>
          <p14:tracePt t="46891" x="6813550" y="2955925"/>
          <p14:tracePt t="46905" x="6769100" y="2973388"/>
          <p14:tracePt t="46920" x="6732588" y="2982913"/>
          <p14:tracePt t="46934" x="6707188" y="3017838"/>
          <p14:tracePt t="46948" x="6670675" y="3054350"/>
          <p14:tracePt t="46962" x="6581775" y="3206750"/>
          <p14:tracePt t="46977" x="6537325" y="3303588"/>
          <p14:tracePt t="47005" x="6500813" y="3384550"/>
          <p14:tracePt t="47006" x="6465888" y="3429000"/>
          <p14:tracePt t="47019" x="6429375" y="3482975"/>
          <p14:tracePt t="47034" x="6367463" y="3527425"/>
          <p14:tracePt t="47048" x="6350000" y="3563938"/>
          <p14:tracePt t="47063" x="6340475" y="3571875"/>
          <p14:tracePt t="47111" x="6340475" y="3589338"/>
          <p14:tracePt t="47169" x="6340475" y="3598863"/>
          <p14:tracePt t="47206" x="6340475" y="3679825"/>
          <p14:tracePt t="47220" x="6340475" y="3733800"/>
          <p14:tracePt t="47231" x="6357938" y="3778250"/>
          <p14:tracePt t="47246" x="6357938" y="3813175"/>
          <p14:tracePt t="47266" x="6357938" y="3822700"/>
          <p14:tracePt t="47327" x="6375400" y="3805238"/>
          <p14:tracePt t="47343" x="6375400" y="3786188"/>
          <p14:tracePt t="47352" x="6375400" y="3759200"/>
          <p14:tracePt t="47363" x="6375400" y="3733800"/>
          <p14:tracePt t="47376" x="6375400" y="3706813"/>
          <p14:tracePt t="47390" x="6384925" y="3670300"/>
          <p14:tracePt t="47391" x="6384925" y="3662363"/>
          <p14:tracePt t="47405" x="6384925" y="3643313"/>
          <p14:tracePt t="47419" x="6384925" y="3635375"/>
          <p14:tracePt t="47433" x="6384925" y="3616325"/>
          <p14:tracePt t="47448" x="6402388" y="3589338"/>
          <p14:tracePt t="47484" x="6402388" y="3581400"/>
          <p14:tracePt t="47496" x="6402388" y="3571875"/>
          <p14:tracePt t="47521" x="6402388" y="3554413"/>
          <p14:tracePt t="47545" x="6402388" y="3544888"/>
          <p14:tracePt t="47558" x="6411913" y="3544888"/>
          <p14:tracePt t="47705" x="6411913" y="3527425"/>
          <p14:tracePt t="47728" x="6411913" y="3517900"/>
          <p14:tracePt t="47739" x="6411913" y="3500438"/>
          <p14:tracePt t="47754" x="6411913" y="3455988"/>
          <p14:tracePt t="47764" x="6411913" y="3394075"/>
          <p14:tracePt t="47776" x="6411913" y="3340100"/>
          <p14:tracePt t="47790" x="6429375" y="3295650"/>
          <p14:tracePt t="47796" x="6446838" y="3241675"/>
          <p14:tracePt t="47804" x="6465888" y="3170238"/>
          <p14:tracePt t="47833" x="6483350" y="3125788"/>
          <p14:tracePt t="47834" x="6500813" y="3071813"/>
          <p14:tracePt t="47847" x="6527800" y="3009900"/>
          <p14:tracePt t="47861" x="6545263" y="2992438"/>
          <p14:tracePt t="47876" x="6545263" y="2982913"/>
          <p14:tracePt t="47910" x="6554788" y="2965450"/>
          <p14:tracePt t="48007" x="6554788" y="2955925"/>
          <p14:tracePt t="48035" x="6554788" y="2946400"/>
          <p14:tracePt t="48047" x="6572250" y="2928938"/>
          <p14:tracePt t="48056" x="6572250" y="2921000"/>
          <p14:tracePt t="48067" x="6572250" y="2894013"/>
          <p14:tracePt t="48081" x="6581775" y="2857500"/>
          <p14:tracePt t="48092" x="6581775" y="2813050"/>
          <p14:tracePt t="48093" x="6599238" y="2759075"/>
          <p14:tracePt t="48104" x="6599238" y="2706688"/>
          <p14:tracePt t="48118" x="6599238" y="2679700"/>
          <p14:tracePt t="48132" x="6616700" y="2670175"/>
          <p14:tracePt t="48226" x="6626225" y="2670175"/>
          <p14:tracePt t="48310" x="6626225" y="2687638"/>
          <p14:tracePt t="48349" x="6626225" y="2697163"/>
          <p14:tracePt t="48377" x="6626225" y="2714625"/>
          <p14:tracePt t="48386" x="6626225" y="2741613"/>
          <p14:tracePt t="48396" x="6626225" y="2751138"/>
          <p14:tracePt t="48408" x="6626225" y="2768600"/>
          <p14:tracePt t="48421" x="6626225" y="2778125"/>
          <p14:tracePt t="48435" x="6626225" y="2786063"/>
          <p14:tracePt t="48446" x="6626225" y="2803525"/>
          <p14:tracePt t="48467" x="6626225" y="2813050"/>
          <p14:tracePt t="48491" x="6626225" y="2830513"/>
          <p14:tracePt t="48505" x="6608763" y="2830513"/>
          <p14:tracePt t="48749" x="6608763" y="2822575"/>
          <p14:tracePt t="48758" x="6608763" y="2813050"/>
          <p14:tracePt t="48771" x="6608763" y="2795588"/>
          <p14:tracePt t="48788" x="6608763" y="2786063"/>
          <p14:tracePt t="48797" x="6608763" y="2778125"/>
          <p14:tracePt t="48808" x="6608763" y="2759075"/>
          <p14:tracePt t="48819" x="6608763" y="2751138"/>
          <p14:tracePt t="48904" x="6608763" y="2768600"/>
          <p14:tracePt t="48930" x="6608763" y="2778125"/>
          <p14:tracePt t="48956" x="6608763" y="2786063"/>
          <p14:tracePt t="49027" x="6608763" y="2803525"/>
          <p14:tracePt t="49076" x="6608763" y="2813050"/>
          <p14:tracePt t="49209" x="6608763" y="2830513"/>
          <p14:tracePt t="49847" x="0" y="0"/>
        </p14:tracePtLst>
        <p14:tracePtLst>
          <p14:tracePt t="52983" x="6608763" y="2830513"/>
          <p14:tracePt t="53302" x="6564313" y="2830513"/>
          <p14:tracePt t="53310" x="6518275" y="2830513"/>
          <p14:tracePt t="53322" x="6465888" y="2830513"/>
          <p14:tracePt t="53334" x="6394450" y="2849563"/>
          <p14:tracePt t="53347" x="6296025" y="2884488"/>
          <p14:tracePt t="53362" x="6188075" y="2928938"/>
          <p14:tracePt t="53370" x="6089650" y="2973388"/>
          <p14:tracePt t="53387" x="5983288" y="3009900"/>
          <p14:tracePt t="53399" x="5911850" y="3054350"/>
          <p14:tracePt t="53400" x="5840413" y="3054350"/>
          <p14:tracePt t="53413" x="5786438" y="3063875"/>
          <p14:tracePt t="53428" x="5759450" y="3063875"/>
          <p14:tracePt t="53442" x="5707063" y="3063875"/>
          <p14:tracePt t="53456" x="5670550" y="3063875"/>
          <p14:tracePt t="53470" x="5661025" y="3063875"/>
          <p14:tracePt t="53504" x="5643563" y="3063875"/>
          <p14:tracePt t="54021" x="0" y="0"/>
        </p14:tracePtLst>
        <p14:tracePtLst>
          <p14:tracePt t="60298" x="2544763" y="3965575"/>
          <p14:tracePt t="60459" x="2554288" y="3965575"/>
          <p14:tracePt t="60505" x="2571750" y="3965575"/>
          <p14:tracePt t="60532" x="2598738" y="3965575"/>
          <p14:tracePt t="60542" x="2608263" y="3965575"/>
          <p14:tracePt t="60556" x="2633663" y="3965575"/>
          <p14:tracePt t="60569" x="2652713" y="3965575"/>
          <p14:tracePt t="60579" x="2697163" y="3965575"/>
          <p14:tracePt t="60591" x="2741613" y="3965575"/>
          <p14:tracePt t="60602" x="2813050" y="3965575"/>
          <p14:tracePt t="60614" x="2901950" y="3965575"/>
          <p14:tracePt t="60634" x="3027363" y="3965575"/>
          <p14:tracePt t="60640" x="3116263" y="3965575"/>
          <p14:tracePt t="60652" x="3375025" y="4000500"/>
          <p14:tracePt t="60663" x="3446463" y="4019550"/>
          <p14:tracePt t="60677" x="3527425" y="4054475"/>
          <p14:tracePt t="60691" x="3589338" y="4071938"/>
          <p14:tracePt t="60706" x="3643313" y="4090988"/>
          <p14:tracePt t="60734" x="3697288" y="4108450"/>
          <p14:tracePt t="60748" x="3759200" y="4152900"/>
          <p14:tracePt t="60749" x="3768725" y="4152900"/>
          <p14:tracePt t="60763" x="3768725" y="4162425"/>
          <p14:tracePt t="60799" x="3768725" y="4179888"/>
          <p14:tracePt t="60921" x="3768725" y="4187825"/>
          <p14:tracePt t="60931" x="3768725" y="4206875"/>
          <p14:tracePt t="60943" x="3741738" y="4214813"/>
          <p14:tracePt t="60960" x="3705225" y="4233863"/>
          <p14:tracePt t="60970" x="3679825" y="4251325"/>
          <p14:tracePt t="60982" x="3625850" y="4251325"/>
          <p14:tracePt t="60992" x="3598863" y="4268788"/>
          <p14:tracePt t="61005" x="3527425" y="4268788"/>
          <p14:tracePt t="61006" x="3455988" y="4268788"/>
          <p14:tracePt t="61020" x="3411538" y="4286250"/>
          <p14:tracePt t="61034" x="3340100" y="4286250"/>
          <p14:tracePt t="61063" x="3241675" y="4286250"/>
          <p14:tracePt t="61064" x="3214688" y="4286250"/>
          <p14:tracePt t="61077" x="3197225" y="4286250"/>
          <p14:tracePt t="61160" x="3268663" y="4286250"/>
          <p14:tracePt t="61173" x="3394075" y="4286250"/>
          <p14:tracePt t="61184" x="3581400" y="4286250"/>
          <p14:tracePt t="61197" x="3759200" y="4286250"/>
          <p14:tracePt t="61212" x="4010025" y="4305300"/>
          <p14:tracePt t="61222" x="4187825" y="4305300"/>
          <p14:tracePt t="61234" x="4375150" y="4305300"/>
          <p14:tracePt t="61245" x="4562475" y="4330700"/>
          <p14:tracePt t="61248" x="4687888" y="4330700"/>
          <p14:tracePt t="61262" x="4751388" y="4330700"/>
          <p14:tracePt t="61276" x="4822825" y="4330700"/>
          <p14:tracePt t="61291" x="4894263" y="4349750"/>
          <p14:tracePt t="61305" x="4938713" y="4349750"/>
          <p14:tracePt t="61319" x="4983163" y="4376738"/>
          <p14:tracePt t="61354" x="4983163" y="4394200"/>
          <p14:tracePt t="61733" x="5045075" y="4384675"/>
          <p14:tracePt t="61742" x="5143500" y="4367213"/>
          <p14:tracePt t="61755" x="5241925" y="4340225"/>
          <p14:tracePt t="61768" x="5340350" y="4322763"/>
          <p14:tracePt t="61782" x="5411788" y="4305300"/>
          <p14:tracePt t="61795" x="5465763" y="4286250"/>
          <p14:tracePt t="61805" x="5510213" y="4286250"/>
          <p14:tracePt t="61806" x="5545138" y="4278313"/>
          <p14:tracePt t="61819" x="5554663" y="4278313"/>
          <p14:tracePt t="61833" x="5572125" y="4278313"/>
          <p14:tracePt t="62038" x="5564188" y="4278313"/>
          <p14:tracePt t="65282" x="0" y="0"/>
        </p14:tracePtLst>
        <p14:tracePtLst>
          <p14:tracePt t="72922" x="4867275" y="4357688"/>
          <p14:tracePt t="72956" x="4857750" y="4357688"/>
          <p14:tracePt t="73198" x="4822825" y="4367213"/>
          <p14:tracePt t="73213" x="4813300" y="4367213"/>
          <p14:tracePt t="73225" x="4768850" y="4367213"/>
          <p14:tracePt t="73235" x="4697413" y="4384675"/>
          <p14:tracePt t="73247" x="4598988" y="4402138"/>
          <p14:tracePt t="73250" x="4473575" y="4402138"/>
          <p14:tracePt t="73265" x="4295775" y="4402138"/>
          <p14:tracePt t="73279" x="4044950" y="4402138"/>
          <p14:tracePt t="73307" x="3438525" y="4429125"/>
          <p14:tracePt t="73322" x="3133725" y="4456113"/>
          <p14:tracePt t="73337" x="2919413" y="4510088"/>
          <p14:tracePt t="73337" x="2732088" y="4554538"/>
          <p14:tracePt t="73350" x="2562225" y="4625975"/>
          <p14:tracePt t="73365" x="2465388" y="4662488"/>
          <p14:tracePt t="73379" x="2312988" y="4697413"/>
          <p14:tracePt t="73393" x="2286000" y="4697413"/>
          <p14:tracePt t="73407" x="2268538" y="4697413"/>
          <p14:tracePt t="73422" x="2259013" y="4714875"/>
          <p14:tracePt t="73436" x="2259013" y="4724400"/>
          <p14:tracePt t="73450" x="2241550" y="4741863"/>
          <p14:tracePt t="73708" x="2232025" y="4741863"/>
          <p14:tracePt t="73720" x="2205038" y="4741863"/>
          <p14:tracePt t="73733" x="2170113" y="4759325"/>
          <p14:tracePt t="73748" x="2143125" y="4759325"/>
          <p14:tracePt t="73757" x="2116138" y="4768850"/>
          <p14:tracePt t="73769" x="2098675" y="4768850"/>
          <p14:tracePt t="73784" x="2089150" y="4768850"/>
          <p14:tracePt t="73795" x="2062163" y="4768850"/>
          <p14:tracePt t="73807" x="2044700" y="4768850"/>
          <p14:tracePt t="73807" x="2017713" y="4768850"/>
          <p14:tracePt t="73821" x="2009775" y="4768850"/>
          <p14:tracePt t="73835" x="1990725" y="4768850"/>
          <p14:tracePt t="73866" x="1982788" y="4768850"/>
          <p14:tracePt t="74000" x="2000250" y="4768850"/>
          <p14:tracePt t="74011" x="2027238" y="4786313"/>
          <p14:tracePt t="74022" x="2054225" y="4822825"/>
          <p14:tracePt t="74040" x="2108200" y="4867275"/>
          <p14:tracePt t="74040" x="2170113" y="4948238"/>
          <p14:tracePt t="74049" x="2251075" y="5037138"/>
          <p14:tracePt t="74064" x="2330450" y="5116513"/>
          <p14:tracePt t="74078" x="2411413" y="5153025"/>
          <p14:tracePt t="74092" x="2482850" y="5187950"/>
          <p14:tracePt t="74107" x="2581275" y="5207000"/>
          <p14:tracePt t="74135" x="2724150" y="5241925"/>
          <p14:tracePt t="74149" x="2759075" y="5241925"/>
          <p14:tracePt t="74150" x="2768600" y="5241925"/>
          <p14:tracePt t="74164" x="2795588" y="5241925"/>
          <p14:tracePt t="74178" x="2813050" y="5241925"/>
          <p14:tracePt t="74460" x="2803525" y="5259388"/>
          <p14:tracePt t="74472" x="2795588" y="5259388"/>
          <p14:tracePt t="74497" x="2768600" y="5259388"/>
          <p14:tracePt t="74509" x="2751138" y="5268913"/>
          <p14:tracePt t="74521" x="2741613" y="5268913"/>
          <p14:tracePt t="74540" x="2724150" y="5268913"/>
          <p14:tracePt t="74553" x="2714625" y="5268913"/>
          <p14:tracePt t="74563" x="2697163" y="5268913"/>
          <p14:tracePt t="74583" x="2687638" y="5268913"/>
          <p14:tracePt t="74704" x="2724150" y="5268913"/>
          <p14:tracePt t="74715" x="2768600" y="5251450"/>
          <p14:tracePt t="74728" x="2840038" y="5251450"/>
          <p14:tracePt t="74741" x="2928938" y="5251450"/>
          <p14:tracePt t="74751" x="3000375" y="5251450"/>
          <p14:tracePt t="74766" x="3071813" y="5251450"/>
          <p14:tracePt t="74780" x="3116263" y="5251450"/>
          <p14:tracePt t="74782" x="3187700" y="5251450"/>
          <p14:tracePt t="74806" x="3232150" y="5251450"/>
          <p14:tracePt t="74806" x="3259138" y="5251450"/>
          <p14:tracePt t="74820" x="3276600" y="5251450"/>
          <p14:tracePt t="75080" x="3276600" y="5233988"/>
          <p14:tracePt t="75090" x="3276600" y="5224463"/>
          <p14:tracePt t="75103" x="3276600" y="5207000"/>
          <p14:tracePt t="75117" x="3268663" y="5197475"/>
          <p14:tracePt t="75131" x="3268663" y="5187950"/>
          <p14:tracePt t="75141" x="3268663" y="5153025"/>
          <p14:tracePt t="75153" x="3268663" y="5143500"/>
          <p14:tracePt t="75164" x="3268663" y="5116513"/>
          <p14:tracePt t="75177" x="3268663" y="5064125"/>
          <p14:tracePt t="75177" x="3268663" y="5019675"/>
          <p14:tracePt t="75191" x="3276600" y="4965700"/>
          <p14:tracePt t="75205" x="3276600" y="4902200"/>
          <p14:tracePt t="75219" x="3276600" y="4849813"/>
          <p14:tracePt t="75234" x="3295650" y="4822825"/>
          <p14:tracePt t="75248" x="3295650" y="4795838"/>
          <p14:tracePt t="75310" x="3295650" y="4778375"/>
          <p14:tracePt t="75334" x="3295650" y="4768850"/>
          <p14:tracePt t="75358" x="3295650" y="4751388"/>
          <p14:tracePt t="75383" x="3276600" y="4751388"/>
          <p14:tracePt t="75395" x="3276600" y="4741863"/>
          <p14:tracePt t="75410" x="3276600" y="4724400"/>
          <p14:tracePt t="75433" x="3268663" y="4724400"/>
          <p14:tracePt t="75469" x="3251200" y="4724400"/>
          <p14:tracePt t="75504" x="3241675" y="4724400"/>
          <p14:tracePt t="75541" x="3224213" y="4724400"/>
          <p14:tracePt t="75553" x="3214688" y="4724400"/>
          <p14:tracePt t="75566" x="3197225" y="4724400"/>
          <p14:tracePt t="75589" x="3187700" y="4724400"/>
          <p14:tracePt t="75616" x="3187700" y="4733925"/>
          <p14:tracePt t="75673" x="3187700" y="4741863"/>
          <p14:tracePt t="75700" x="3187700" y="4759325"/>
          <p14:tracePt t="75722" x="3187700" y="4768850"/>
          <p14:tracePt t="75741" x="3187700" y="4786313"/>
          <p14:tracePt t="75751" x="3187700" y="4795838"/>
          <p14:tracePt t="81609" x="3259138" y="4795838"/>
          <p14:tracePt t="81620" x="3357563" y="4813300"/>
          <p14:tracePt t="81636" x="3455988" y="4813300"/>
          <p14:tracePt t="81646" x="3571875" y="4813300"/>
          <p14:tracePt t="81657" x="3732213" y="4778375"/>
          <p14:tracePt t="81670" x="3894138" y="4733925"/>
          <p14:tracePt t="81686" x="4027488" y="4687888"/>
          <p14:tracePt t="81686" x="4187825" y="4643438"/>
          <p14:tracePt t="81699" x="4348163" y="4598988"/>
          <p14:tracePt t="81713" x="4510088" y="4572000"/>
          <p14:tracePt t="81728" x="4633913" y="4554538"/>
          <p14:tracePt t="81742" x="4884738" y="4554538"/>
          <p14:tracePt t="81756" x="4973638" y="4554538"/>
          <p14:tracePt t="81771" x="5045075" y="4554538"/>
          <p14:tracePt t="81785" x="5116513" y="4554538"/>
          <p14:tracePt t="81799" x="5232400" y="4564063"/>
          <p14:tracePt t="81814" x="5251450" y="4564063"/>
          <p14:tracePt t="81842" x="5259388" y="4564063"/>
          <p14:tracePt t="81866" x="5259388" y="4572000"/>
          <p14:tracePt t="81900" x="5259388" y="4591050"/>
          <p14:tracePt t="81986" x="5259388" y="4598988"/>
          <p14:tracePt t="81997" x="5259388" y="4616450"/>
          <p14:tracePt t="82021" x="5259388" y="4625975"/>
          <p14:tracePt t="82037" x="5251450" y="4652963"/>
          <p14:tracePt t="82048" x="5251450" y="4687888"/>
          <p14:tracePt t="82060" x="5251450" y="4714875"/>
          <p14:tracePt t="82060" x="5241925" y="4741863"/>
          <p14:tracePt t="82084" x="5241925" y="4759325"/>
          <p14:tracePt t="82099" x="5224463" y="4786313"/>
          <p14:tracePt t="82100" x="5224463" y="4805363"/>
          <p14:tracePt t="82113" x="5214938" y="4813300"/>
          <p14:tracePt t="82144" x="5214938" y="4830763"/>
          <p14:tracePt t="82158" x="5197475" y="4830763"/>
          <p14:tracePt t="82167" x="5197475" y="4840288"/>
          <p14:tracePt t="82184" x="5187950" y="4840288"/>
          <p14:tracePt t="82185" x="5170488" y="4840288"/>
          <p14:tracePt t="82199" x="5160963" y="4840288"/>
          <p14:tracePt t="82213" x="5135563" y="4840288"/>
          <p14:tracePt t="82228" x="5072063" y="4840288"/>
          <p14:tracePt t="82242" x="5045075" y="4830763"/>
          <p14:tracePt t="82257" x="5027613" y="4830763"/>
          <p14:tracePt t="82270" x="5018088" y="4822825"/>
          <p14:tracePt t="82284" x="5000625" y="4822825"/>
          <p14:tracePt t="82336" x="5000625" y="4805363"/>
          <p14:tracePt t="82409" x="5018088" y="4805363"/>
          <p14:tracePt t="82422" x="5072063" y="4805363"/>
          <p14:tracePt t="82434" x="5116513" y="4805363"/>
          <p14:tracePt t="82445" x="5170488" y="4813300"/>
          <p14:tracePt t="82458" x="5214938" y="4830763"/>
          <p14:tracePt t="82473" x="5286375" y="4849813"/>
          <p14:tracePt t="82474" x="5357813" y="4849813"/>
          <p14:tracePt t="82484" x="5402263" y="4849813"/>
          <p14:tracePt t="82513" x="5473700" y="4849813"/>
          <p14:tracePt t="82527" x="5545138" y="4849813"/>
          <p14:tracePt t="82528" x="5572125" y="4849813"/>
          <p14:tracePt t="82541" x="5599113" y="4849813"/>
          <p14:tracePt t="82556" x="5643563" y="4849813"/>
          <p14:tracePt t="82591" x="5661025" y="4849813"/>
          <p14:tracePt t="82604" x="5670550" y="4849813"/>
          <p14:tracePt t="82615" x="5670550" y="4857750"/>
          <p14:tracePt t="82764" x="5680075" y="4857750"/>
          <p14:tracePt t="82821" x="5697538" y="4857750"/>
          <p14:tracePt t="82847" x="5707063" y="4857750"/>
          <p14:tracePt t="82860" x="5724525" y="4857750"/>
          <p14:tracePt t="82885" x="5732463" y="4857750"/>
          <p14:tracePt t="82896" x="5751513" y="4857750"/>
          <p14:tracePt t="82919" x="5759450" y="4857750"/>
          <p14:tracePt t="82958" x="5778500" y="4857750"/>
          <p14:tracePt t="83007" x="5786438" y="4857750"/>
          <p14:tracePt t="83042" x="5803900" y="4857750"/>
          <p14:tracePt t="83078" x="5813425" y="4857750"/>
          <p14:tracePt t="101222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J-type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J-type format is used for instructions that do not access any specified register. They are usually unconditional branches (jumps)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Unlike I-type branches, the offset is not added, but change the least bits of PC:</a:t>
            </a:r>
          </a:p>
          <a:p>
            <a:pPr marL="0" lvl="1" indent="0">
              <a:spcBef>
                <a:spcPct val="75000"/>
              </a:spcBef>
              <a:buClrTx/>
              <a:buNone/>
            </a:pPr>
            <a:r>
              <a:rPr lang="en-US" sz="1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target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PC = ( PC </a:t>
            </a:r>
            <a:r>
              <a:rPr lang="en-US" sz="1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0xf0000000 ) | offset &lt;&lt; 2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90320" y="2330383"/>
            <a:ext cx="6339840" cy="802640"/>
            <a:chOff x="1422400" y="1959838"/>
            <a:chExt cx="6339840" cy="802640"/>
          </a:xfrm>
        </p:grpSpPr>
        <p:sp>
          <p:nvSpPr>
            <p:cNvPr id="5" name="Rectangle 4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479040" y="1959838"/>
              <a:ext cx="528320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offset in words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48725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26 bits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9430985"/>
      </p:ext>
    </p:extLst>
  </p:cSld>
  <p:clrMapOvr>
    <a:masterClrMapping/>
  </p:clrMapOvr>
  <p:transition advTm="772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767" x="4929188" y="1982788"/>
          <p14:tracePt t="32977" x="4921250" y="1982788"/>
          <p14:tracePt t="33036" x="4902200" y="2000250"/>
          <p14:tracePt t="33047" x="4857750" y="2000250"/>
          <p14:tracePt t="33059" x="4813300" y="2017713"/>
          <p14:tracePt t="33078" x="4732338" y="2116138"/>
          <p14:tracePt t="33088" x="4554538" y="2312988"/>
          <p14:tracePt t="33099" x="4384675" y="2517775"/>
          <p14:tracePt t="33109" x="4232275" y="2687638"/>
          <p14:tracePt t="33121" x="3946525" y="3000375"/>
          <p14:tracePt t="33122" x="3679825" y="3429000"/>
          <p14:tracePt t="33135" x="3509963" y="3662363"/>
          <p14:tracePt t="33149" x="3384550" y="3830638"/>
          <p14:tracePt t="33163" x="3241675" y="3973513"/>
          <p14:tracePt t="33178" x="3125788" y="4108450"/>
          <p14:tracePt t="33426" x="3098800" y="4108450"/>
          <p14:tracePt t="33436" x="3027363" y="4108450"/>
          <p14:tracePt t="33450" x="2911475" y="4081463"/>
          <p14:tracePt t="33450" x="2741613" y="4010025"/>
          <p14:tracePt t="33463" x="2554288" y="3938588"/>
          <p14:tracePt t="33477" x="2393950" y="3894138"/>
          <p14:tracePt t="33492" x="2232025" y="3867150"/>
          <p14:tracePt t="33506" x="2108200" y="3849688"/>
          <p14:tracePt t="33520" x="2009775" y="3830638"/>
          <p14:tracePt t="33535" x="1973263" y="3813175"/>
          <p14:tracePt t="33549" x="1965325" y="3786188"/>
          <p14:tracePt t="33836" x="1965325" y="3768725"/>
          <p14:tracePt t="33849" x="1965325" y="3759200"/>
          <p14:tracePt t="33863" x="1965325" y="3733800"/>
          <p14:tracePt t="33864" x="1938338" y="3608388"/>
          <p14:tracePt t="33877" x="1919288" y="3455988"/>
          <p14:tracePt t="33891" x="1866900" y="3232150"/>
          <p14:tracePt t="33919" x="1795463" y="2955925"/>
          <p14:tracePt t="33934" x="1697038" y="2544763"/>
          <p14:tracePt t="33934" x="1679575" y="2446338"/>
          <p14:tracePt t="33948" x="1660525" y="2401888"/>
          <p14:tracePt t="33962" x="1660525" y="2366963"/>
          <p14:tracePt t="33977" x="1643063" y="2339975"/>
          <p14:tracePt t="33991" x="1643063" y="2322513"/>
          <p14:tracePt t="34005" x="1643063" y="2312988"/>
          <p14:tracePt t="34084" x="1633538" y="2312988"/>
          <p14:tracePt t="34156" x="1633538" y="2349500"/>
          <p14:tracePt t="34166" x="1670050" y="2393950"/>
          <p14:tracePt t="34177" x="1714500" y="2544763"/>
          <p14:tracePt t="34188" x="1785938" y="2706688"/>
          <p14:tracePt t="34201" x="1847850" y="2840038"/>
          <p14:tracePt t="34213" x="1919288" y="2973388"/>
          <p14:tracePt t="34225" x="2009775" y="3108325"/>
          <p14:tracePt t="34239" x="2081213" y="3251200"/>
          <p14:tracePt t="34248" x="2143125" y="3357563"/>
          <p14:tracePt t="34262" x="2179638" y="3402013"/>
          <p14:tracePt t="34276" x="2197100" y="3455988"/>
          <p14:tracePt t="34277" x="2205038" y="3465513"/>
          <p14:tracePt t="34291" x="2224088" y="3482975"/>
          <p14:tracePt t="34305" x="2224088" y="3492500"/>
          <p14:tracePt t="34347" x="2224088" y="3509963"/>
          <p14:tracePt t="34441" x="2224088" y="3473450"/>
          <p14:tracePt t="34454" x="2170113" y="3349625"/>
          <p14:tracePt t="34465" x="2071688" y="3214688"/>
          <p14:tracePt t="34483" x="1990725" y="3098800"/>
          <p14:tracePt t="34492" x="1874838" y="2992438"/>
          <p14:tracePt t="34492" x="1758950" y="2874963"/>
          <p14:tracePt t="34504" x="1679575" y="2795588"/>
          <p14:tracePt t="34533" x="1643063" y="2741613"/>
          <p14:tracePt t="34534" x="1616075" y="2724150"/>
          <p14:tracePt t="34546" x="1598613" y="2714625"/>
          <p14:tracePt t="34561" x="1589088" y="2706688"/>
          <p14:tracePt t="34575" x="1571625" y="2687638"/>
          <p14:tracePt t="34604" x="1562100" y="2687638"/>
          <p14:tracePt t="34624" x="1554163" y="2687638"/>
          <p14:tracePt t="34648" x="1554163" y="2679700"/>
          <p14:tracePt t="34672" x="1554163" y="2660650"/>
          <p14:tracePt t="34685" x="1554163" y="2652713"/>
          <p14:tracePt t="34698" x="1554163" y="2635250"/>
          <p14:tracePt t="34710" x="1554163" y="2625725"/>
          <p14:tracePt t="34723" x="1554163" y="2608263"/>
          <p14:tracePt t="34732" x="1571625" y="2598738"/>
          <p14:tracePt t="34735" x="1616075" y="2581275"/>
          <p14:tracePt t="34760" x="1687513" y="2563813"/>
          <p14:tracePt t="34775" x="1785938" y="2563813"/>
          <p14:tracePt t="34775" x="1919288" y="2598738"/>
          <p14:tracePt t="34789" x="2027238" y="2706688"/>
          <p14:tracePt t="34803" x="2197100" y="2884488"/>
          <p14:tracePt t="34818" x="2339975" y="3027363"/>
          <p14:tracePt t="34832" x="2482850" y="3143250"/>
          <p14:tracePt t="35145" x="2527300" y="3143250"/>
          <p14:tracePt t="35158" x="2608263" y="3179763"/>
          <p14:tracePt t="35169" x="2768600" y="3251200"/>
          <p14:tracePt t="35181" x="3017838" y="3349625"/>
          <p14:tracePt t="35194" x="3241675" y="3421063"/>
          <p14:tracePt t="35209" x="3429000" y="3465513"/>
          <p14:tracePt t="35219" x="3625850" y="3536950"/>
          <p14:tracePt t="35233" x="3724275" y="3581400"/>
          <p14:tracePt t="35234" x="3803650" y="3616325"/>
          <p14:tracePt t="35246" x="3848100" y="3670300"/>
          <p14:tracePt t="35274" x="3884613" y="3687763"/>
          <p14:tracePt t="35275" x="3884613" y="3697288"/>
          <p14:tracePt t="35733" x="3884613" y="3679825"/>
          <p14:tracePt t="35752" x="3983038" y="3625850"/>
          <p14:tracePt t="35765" x="4089400" y="3563938"/>
          <p14:tracePt t="35778" x="4276725" y="3509963"/>
          <p14:tracePt t="35788" x="4438650" y="3465513"/>
          <p14:tracePt t="35801" x="4625975" y="3446463"/>
          <p14:tracePt t="35817" x="4813300" y="3446463"/>
          <p14:tracePt t="35817" x="4938713" y="3421063"/>
          <p14:tracePt t="35831" x="5064125" y="3421063"/>
          <p14:tracePt t="35845" x="5126038" y="3421063"/>
          <p14:tracePt t="35860" x="5197475" y="3429000"/>
          <p14:tracePt t="35874" x="5259388" y="3446463"/>
          <p14:tracePt t="36775" x="5259388" y="3438525"/>
          <p14:tracePt t="36784" x="5241925" y="3429000"/>
          <p14:tracePt t="36796" x="5232400" y="3429000"/>
          <p14:tracePt t="36823" x="5232400" y="3411538"/>
          <p14:tracePt t="37270" x="5232400" y="3421063"/>
          <p14:tracePt t="41871" x="5232400" y="3429000"/>
          <p14:tracePt t="42033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899160" y="6141720"/>
            <a:ext cx="7437120" cy="71628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65" y="150495"/>
            <a:ext cx="2411095" cy="889000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 smtClean="0"/>
              <a:t>MIPS ALU with Register File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307" y="49778"/>
            <a:ext cx="6983413" cy="685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7967092"/>
      </p:ext>
    </p:extLst>
  </p:cSld>
  <p:clrMapOvr>
    <a:masterClrMapping/>
  </p:clrMapOvr>
  <p:transition advTm="6020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243" x="4759325" y="3759200"/>
          <p14:tracePt t="40654" x="4759325" y="3751263"/>
          <p14:tracePt t="40679" x="4848225" y="3581400"/>
          <p14:tracePt t="40695" x="5027613" y="3330575"/>
          <p14:tracePt t="40705" x="5367338" y="2921000"/>
          <p14:tracePt t="40715" x="5884863" y="2286000"/>
          <p14:tracePt t="40728" x="6483350" y="1687513"/>
          <p14:tracePt t="40740" x="7089775" y="1081088"/>
          <p14:tracePt t="40751" x="7564438" y="608013"/>
          <p14:tracePt t="40759" x="8018463" y="223838"/>
          <p14:tracePt t="40782" x="8251825" y="17463"/>
          <p14:tracePt t="40797" x="8394700" y="0"/>
          <p14:tracePt t="40797" x="8466138" y="0"/>
          <p14:tracePt t="40811" x="8483600" y="0"/>
          <p14:tracePt t="40825" x="8483600" y="9525"/>
          <p14:tracePt t="41068" x="8466138" y="9525"/>
          <p14:tracePt t="41080" x="8429625" y="17463"/>
          <p14:tracePt t="41095" x="8421688" y="17463"/>
          <p14:tracePt t="41105" x="8402638" y="36513"/>
          <p14:tracePt t="41117" x="8375650" y="36513"/>
          <p14:tracePt t="41127" x="8367713" y="36513"/>
          <p14:tracePt t="41141" x="8350250" y="36513"/>
          <p14:tracePt t="41141" x="8340725" y="36513"/>
          <p14:tracePt t="41155" x="8323263" y="36513"/>
          <p14:tracePt t="41172" x="8296275" y="36513"/>
          <p14:tracePt t="41182" x="8286750" y="36513"/>
          <p14:tracePt t="41196" x="8269288" y="36513"/>
          <p14:tracePt t="41211" x="8251825" y="44450"/>
          <p14:tracePt t="41225" x="8232775" y="44450"/>
          <p14:tracePt t="41262" x="8224838" y="44450"/>
          <p14:tracePt t="41277" x="8188325" y="61913"/>
          <p14:tracePt t="41287" x="8180388" y="61913"/>
          <p14:tracePt t="41301" x="8153400" y="61913"/>
          <p14:tracePt t="41310" x="8116888" y="80963"/>
          <p14:tracePt t="41311" x="8072438" y="80963"/>
          <p14:tracePt t="41325" x="8045450" y="80963"/>
          <p14:tracePt t="41339" x="7993063" y="80963"/>
          <p14:tracePt t="41353" x="7929563" y="80963"/>
          <p14:tracePt t="41367" x="7894638" y="80963"/>
          <p14:tracePt t="41382" x="7850188" y="98425"/>
          <p14:tracePt t="41396" x="7751763" y="107950"/>
          <p14:tracePt t="41410" x="7697788" y="125413"/>
          <p14:tracePt t="41425" x="7643813" y="142875"/>
          <p14:tracePt t="41453" x="7616825" y="142875"/>
          <p14:tracePt t="41468" x="7608888" y="160338"/>
          <p14:tracePt t="41468" x="7589838" y="169863"/>
          <p14:tracePt t="41483" x="7572375" y="196850"/>
          <p14:tracePt t="41483" x="7564438" y="214313"/>
          <p14:tracePt t="41496" x="7545388" y="241300"/>
          <p14:tracePt t="41510" x="7537450" y="250825"/>
          <p14:tracePt t="41542" x="7527925" y="268288"/>
          <p14:tracePt t="41592" x="7527925" y="258763"/>
          <p14:tracePt t="41652" x="7554913" y="285750"/>
          <p14:tracePt t="41662" x="7589838" y="303213"/>
          <p14:tracePt t="41676" x="7635875" y="312738"/>
          <p14:tracePt t="41688" x="7670800" y="312738"/>
          <p14:tracePt t="41700" x="7697788" y="312738"/>
          <p14:tracePt t="41711" x="7724775" y="330200"/>
          <p14:tracePt t="41734" x="7742238" y="330200"/>
          <p14:tracePt t="41748" x="7742238" y="347663"/>
          <p14:tracePt t="41930" x="7742238" y="357188"/>
          <p14:tracePt t="42006" x="7732713" y="357188"/>
          <p14:tracePt t="42016" x="7724775" y="357188"/>
          <p14:tracePt t="42026" x="7697788" y="357188"/>
          <p14:tracePt t="42040" x="7680325" y="357188"/>
          <p14:tracePt t="42045" x="7653338" y="357188"/>
          <p14:tracePt t="42053" x="7643813" y="357188"/>
          <p14:tracePt t="42067" x="7626350" y="357188"/>
          <p14:tracePt t="42081" x="7599363" y="357188"/>
          <p14:tracePt t="42095" x="7572375" y="357188"/>
          <p14:tracePt t="42110" x="7545388" y="357188"/>
          <p14:tracePt t="42124" x="7537450" y="357188"/>
          <p14:tracePt t="42632" x="7518400" y="357188"/>
          <p14:tracePt t="42670" x="7510463" y="357188"/>
          <p14:tracePt t="42681" x="7493000" y="357188"/>
          <p14:tracePt t="42705" x="7483475" y="357188"/>
          <p14:tracePt t="42718" x="7466013" y="357188"/>
          <p14:tracePt t="42729" x="7456488" y="357188"/>
          <p14:tracePt t="42754" x="7456488" y="374650"/>
          <p14:tracePt t="42766" x="7439025" y="374650"/>
          <p14:tracePt t="42794" x="7429500" y="374650"/>
          <p14:tracePt t="42805" x="7429500" y="384175"/>
          <p14:tracePt t="42832" x="7421563" y="384175"/>
          <p14:tracePt t="42862" x="7402513" y="384175"/>
          <p14:tracePt t="42877" x="7402513" y="393700"/>
          <p14:tracePt t="42890" x="7394575" y="393700"/>
          <p14:tracePt t="42911" x="7375525" y="393700"/>
          <p14:tracePt t="42924" x="7367588" y="393700"/>
          <p14:tracePt t="42936" x="7350125" y="393700"/>
          <p14:tracePt t="42962" x="7340600" y="393700"/>
          <p14:tracePt t="42973" x="7323138" y="393700"/>
          <p14:tracePt t="43012" x="7313613" y="393700"/>
          <p14:tracePt t="43058" x="7296150" y="393700"/>
          <p14:tracePt t="43094" x="7286625" y="393700"/>
          <p14:tracePt t="43105" x="7286625" y="384175"/>
          <p14:tracePt t="43117" x="7278688" y="384175"/>
          <p14:tracePt t="43130" x="7278688" y="366713"/>
          <p14:tracePt t="43142" x="7259638" y="366713"/>
          <p14:tracePt t="43168" x="7259638" y="357188"/>
          <p14:tracePt t="43276" x="7251700" y="357188"/>
          <p14:tracePt t="43348" x="7251700" y="339725"/>
          <p14:tracePt t="43385" x="7232650" y="339725"/>
          <p14:tracePt t="43399" x="7232650" y="330200"/>
          <p14:tracePt t="43449" x="7224713" y="312738"/>
          <p14:tracePt t="43482" x="7207250" y="303213"/>
          <p14:tracePt t="43506" x="7197725" y="285750"/>
          <p14:tracePt t="43529" x="7180263" y="285750"/>
          <p14:tracePt t="43822" x="7180263" y="295275"/>
          <p14:tracePt t="43872" x="7180263" y="303213"/>
          <p14:tracePt t="43896" x="7180263" y="322263"/>
          <p14:tracePt t="43932" x="7180263" y="330200"/>
          <p14:tracePt t="43982" x="7180263" y="347663"/>
          <p14:tracePt t="44090" x="7180263" y="339725"/>
          <p14:tracePt t="44113" x="7180263" y="330200"/>
          <p14:tracePt t="44163" x="7180263" y="312738"/>
          <p14:tracePt t="44248" x="7188200" y="312738"/>
          <p14:tracePt t="44429" x="7188200" y="322263"/>
          <p14:tracePt t="44466" x="7188200" y="330200"/>
          <p14:tracePt t="44513" x="7188200" y="347663"/>
          <p14:tracePt t="44526" x="7197725" y="347663"/>
          <p14:tracePt t="44564" x="7197725" y="357188"/>
          <p14:tracePt t="44713" x="7197725" y="339725"/>
          <p14:tracePt t="44731" x="7197725" y="330200"/>
          <p14:tracePt t="44756" x="7197725" y="312738"/>
          <p14:tracePt t="44829" x="7197725" y="322263"/>
          <p14:tracePt t="44877" x="7197725" y="330200"/>
          <p14:tracePt t="45035" x="7197725" y="312738"/>
          <p14:tracePt t="45182" x="7197725" y="303213"/>
          <p14:tracePt t="45436" x="7197725" y="322263"/>
          <p14:tracePt t="45451" x="7180263" y="322263"/>
          <p14:tracePt t="45461" x="7180263" y="330200"/>
          <p14:tracePt t="45498" x="7180263" y="347663"/>
          <p14:tracePt t="45509" x="7170738" y="347663"/>
          <p14:tracePt t="45521" x="7170738" y="357188"/>
          <p14:tracePt t="45535" x="7170738" y="374650"/>
          <p14:tracePt t="45535" x="7153275" y="384175"/>
          <p14:tracePt t="45571" x="7143750" y="393700"/>
          <p14:tracePt t="46371" x="7143750" y="384175"/>
          <p14:tracePt t="46552" x="7143750" y="366713"/>
          <p14:tracePt t="46592" x="7143750" y="357188"/>
          <p14:tracePt t="46625" x="7143750" y="339725"/>
          <p14:tracePt t="47037" x="7143750" y="347663"/>
          <p14:tracePt t="47257" x="7143750" y="357188"/>
          <p14:tracePt t="47524" x="7161213" y="357188"/>
          <p14:tracePt t="47620" x="7170738" y="357188"/>
          <p14:tracePt t="47825" x="7170738" y="339725"/>
          <p14:tracePt t="48097" x="7170738" y="347663"/>
          <p14:tracePt t="48108" x="7188200" y="347663"/>
          <p14:tracePt t="48154" x="7197725" y="347663"/>
          <p14:tracePt t="48166" x="7197725" y="357188"/>
          <p14:tracePt t="48196" x="7215188" y="357188"/>
          <p14:tracePt t="48208" x="7215188" y="374650"/>
          <p14:tracePt t="48227" x="7224713" y="374650"/>
          <p14:tracePt t="48252" x="7242175" y="374650"/>
          <p14:tracePt t="48277" x="7251700" y="374650"/>
          <p14:tracePt t="48300" x="7269163" y="374650"/>
          <p14:tracePt t="48313" x="7278688" y="374650"/>
          <p14:tracePt t="48326" x="7286625" y="374650"/>
          <p14:tracePt t="48338" x="7304088" y="374650"/>
          <p14:tracePt t="48350" x="7304088" y="384175"/>
          <p14:tracePt t="48373" x="7313613" y="384175"/>
          <p14:tracePt t="48496" x="7331075" y="384175"/>
          <p14:tracePt t="48506" x="7331075" y="393700"/>
          <p14:tracePt t="48543" x="7340600" y="393700"/>
          <p14:tracePt t="48566" x="7358063" y="393700"/>
          <p14:tracePt t="48593" x="7367588" y="393700"/>
          <p14:tracePt t="48618" x="7385050" y="393700"/>
          <p14:tracePt t="48691" x="7394575" y="393700"/>
          <p14:tracePt t="48727" x="7412038" y="393700"/>
          <p14:tracePt t="48750" x="7421563" y="393700"/>
          <p14:tracePt t="48809" x="7429500" y="393700"/>
          <p14:tracePt t="48850" x="7446963" y="393700"/>
          <p14:tracePt t="48859" x="7456488" y="393700"/>
          <p14:tracePt t="48885" x="7456488" y="384175"/>
          <p14:tracePt t="48897" x="7473950" y="384175"/>
          <p14:tracePt t="48971" x="7473950" y="366713"/>
          <p14:tracePt t="49004" x="7473950" y="357188"/>
          <p14:tracePt t="49064" x="7473950" y="339725"/>
          <p14:tracePt t="49853" x="7483475" y="339725"/>
          <p14:tracePt t="49878" x="7500938" y="339725"/>
          <p14:tracePt t="49889" x="7500938" y="347663"/>
          <p14:tracePt t="49902" x="7510463" y="347663"/>
          <p14:tracePt t="49940" x="7527925" y="347663"/>
          <p14:tracePt t="50034" x="7537450" y="347663"/>
          <p14:tracePt t="50132" x="7554913" y="347663"/>
          <p14:tracePt t="50169" x="7564438" y="347663"/>
          <p14:tracePt t="50209" x="7572375" y="347663"/>
          <p14:tracePt t="50483" x="7589838" y="347663"/>
          <p14:tracePt t="50619" x="7589838" y="339725"/>
          <p14:tracePt t="50692" x="7589838" y="330200"/>
          <p14:tracePt t="50727" x="7589838" y="312738"/>
          <p14:tracePt t="50764" x="7589838" y="303213"/>
          <p14:tracePt t="50788" x="7589838" y="285750"/>
          <p14:tracePt t="50803" x="7581900" y="258763"/>
          <p14:tracePt t="50811" x="7581900" y="231775"/>
          <p14:tracePt t="50823" x="7572375" y="196850"/>
          <p14:tracePt t="50843" x="7572375" y="187325"/>
          <p14:tracePt t="50843" x="7554913" y="160338"/>
          <p14:tracePt t="50872" x="7554913" y="142875"/>
          <p14:tracePt t="50873" x="7545388" y="142875"/>
          <p14:tracePt t="50921" x="7527925" y="142875"/>
          <p14:tracePt t="50959" x="7527925" y="152400"/>
          <p14:tracePt t="50981" x="7518400" y="160338"/>
          <p14:tracePt t="50996" x="7518400" y="179388"/>
          <p14:tracePt t="51006" x="7500938" y="179388"/>
          <p14:tracePt t="51029" x="7493000" y="179388"/>
          <p14:tracePt t="51043" x="7493000" y="187325"/>
          <p14:tracePt t="51054" x="7473950" y="187325"/>
          <p14:tracePt t="51079" x="7473950" y="196850"/>
          <p14:tracePt t="51091" x="7473950" y="214313"/>
          <p14:tracePt t="51128" x="7473950" y="223838"/>
          <p14:tracePt t="51163" x="7473950" y="241300"/>
          <p14:tracePt t="51176" x="7483475" y="241300"/>
          <p14:tracePt t="51309" x="7493000" y="241300"/>
          <p14:tracePt t="51332" x="7510463" y="250825"/>
          <p14:tracePt t="51349" x="7510463" y="268288"/>
          <p14:tracePt t="51357" x="7518400" y="268288"/>
          <p14:tracePt t="51371" x="7518400" y="276225"/>
          <p14:tracePt t="51371" x="7518400" y="295275"/>
          <p14:tracePt t="51385" x="7537450" y="295275"/>
          <p14:tracePt t="51400" x="7545388" y="303213"/>
          <p14:tracePt t="51430" x="7554913" y="303213"/>
          <p14:tracePt t="51449" x="7572375" y="303213"/>
          <p14:tracePt t="51493" x="7572375" y="322263"/>
          <p14:tracePt t="51505" x="7581900" y="322263"/>
          <p14:tracePt t="51627" x="7599363" y="322263"/>
          <p14:tracePt t="51662" x="7608888" y="322263"/>
          <p14:tracePt t="51674" x="7626350" y="322263"/>
          <p14:tracePt t="51700" x="7635875" y="322263"/>
          <p14:tracePt t="51725" x="7653338" y="322263"/>
          <p14:tracePt t="51772" x="7661275" y="322263"/>
          <p14:tracePt t="51916" x="7680325" y="322263"/>
          <p14:tracePt t="52453" x="7670800" y="322263"/>
          <p14:tracePt t="52583" x="7670800" y="330200"/>
          <p14:tracePt t="52769" x="7680325" y="330200"/>
          <p14:tracePt t="52803" x="7688263" y="330200"/>
          <p14:tracePt t="52826" x="7697788" y="330200"/>
          <p14:tracePt t="52839" x="7715250" y="330200"/>
          <p14:tracePt t="52863" x="7724775" y="330200"/>
          <p14:tracePt t="52900" x="7742238" y="330200"/>
          <p14:tracePt t="52973" x="7751763" y="330200"/>
          <p14:tracePt t="53105" x="7751763" y="312738"/>
          <p14:tracePt t="53145" x="7751763" y="303213"/>
          <p14:tracePt t="53216" x="7751763" y="285750"/>
          <p14:tracePt t="53301" x="7751763" y="276225"/>
          <p14:tracePt t="53360" x="7751763" y="258763"/>
          <p14:tracePt t="53458" x="7732713" y="258763"/>
          <p14:tracePt t="53481" x="7724775" y="268288"/>
          <p14:tracePt t="53542" x="7724775" y="276225"/>
          <p14:tracePt t="53581" x="7724775" y="295275"/>
          <p14:tracePt t="53603" x="7742238" y="295275"/>
          <p14:tracePt t="53629" x="7751763" y="295275"/>
          <p14:tracePt t="53639" x="7769225" y="303213"/>
          <p14:tracePt t="53654" x="7778750" y="303213"/>
          <p14:tracePt t="53675" x="7796213" y="303213"/>
          <p14:tracePt t="53688" x="7804150" y="303213"/>
          <p14:tracePt t="53711" x="7823200" y="303213"/>
          <p14:tracePt t="53736" x="7831138" y="303213"/>
          <p14:tracePt t="53750" x="7840663" y="303213"/>
          <p14:tracePt t="53772" x="7858125" y="303213"/>
          <p14:tracePt t="53788" x="7867650" y="303213"/>
          <p14:tracePt t="53810" x="7885113" y="303213"/>
          <p14:tracePt t="54153" x="7912100" y="303213"/>
          <p14:tracePt t="54162" x="7939088" y="303213"/>
          <p14:tracePt t="54173" x="7974013" y="303213"/>
          <p14:tracePt t="54186" x="8001000" y="303213"/>
          <p14:tracePt t="54202" x="8027988" y="303213"/>
          <p14:tracePt t="54210" x="8045450" y="303213"/>
          <p14:tracePt t="54215" x="8054975" y="303213"/>
          <p14:tracePt t="54403" x="8037513" y="303213"/>
          <p14:tracePt t="54416" x="8027988" y="303213"/>
          <p14:tracePt t="54429" x="8001000" y="303213"/>
          <p14:tracePt t="54441" x="7983538" y="303213"/>
          <p14:tracePt t="54454" x="7974013" y="303213"/>
          <p14:tracePt t="54464" x="7956550" y="303213"/>
          <p14:tracePt t="54488" x="7947025" y="303213"/>
          <p14:tracePt t="54538" x="7929563" y="303213"/>
          <p14:tracePt t="57258" x="0" y="0"/>
        </p14:tracePtLst>
        <p14:tracePtLst>
          <p14:tracePt t="58129" x="7724775" y="901700"/>
          <p14:tracePt t="58241" x="7724775" y="893763"/>
          <p14:tracePt t="58495" x="7707313" y="893763"/>
          <p14:tracePt t="58506" x="7707313" y="901700"/>
          <p14:tracePt t="58532" x="7697788" y="911225"/>
          <p14:tracePt t="58544" x="7697788" y="928688"/>
          <p14:tracePt t="58554" x="7680325" y="955675"/>
          <p14:tracePt t="58567" x="7661275" y="982663"/>
          <p14:tracePt t="58578" x="7661275" y="1036638"/>
          <p14:tracePt t="58590" x="7653338" y="1044575"/>
          <p14:tracePt t="58597" x="7653338" y="1081088"/>
          <p14:tracePt t="58606" x="7643813" y="1089025"/>
          <p14:tracePt t="58620" x="7626350" y="1098550"/>
          <p14:tracePt t="58656" x="7626350" y="1116013"/>
          <p14:tracePt t="58665" x="7616825" y="1116013"/>
          <p14:tracePt t="58713" x="7616825" y="1125538"/>
          <p14:tracePt t="58725" x="7599363" y="1125538"/>
          <p14:tracePt t="58762" x="7589838" y="1125538"/>
          <p14:tracePt t="58784" x="7572375" y="1125538"/>
          <p14:tracePt t="58798" x="7572375" y="1143000"/>
          <p14:tracePt t="58809" x="7564438" y="1143000"/>
          <p14:tracePt t="58823" x="7545388" y="1152525"/>
          <p14:tracePt t="58847" x="7537450" y="1152525"/>
          <p14:tracePt t="58859" x="7518400" y="1169988"/>
          <p14:tracePt t="58881" x="7510463" y="1169988"/>
          <p14:tracePt t="58897" x="7510463" y="1179513"/>
          <p14:tracePt t="58918" x="7493000" y="1196975"/>
          <p14:tracePt t="58942" x="7483475" y="1204913"/>
          <p14:tracePt t="58967" x="7483475" y="1223963"/>
          <p14:tracePt t="58982" x="7473950" y="1223963"/>
          <p14:tracePt t="59004" x="7473950" y="1231900"/>
          <p14:tracePt t="59201" x="7483475" y="1231900"/>
          <p14:tracePt t="59212" x="7500938" y="1231900"/>
          <p14:tracePt t="59225" x="7527925" y="1231900"/>
          <p14:tracePt t="59234" x="7564438" y="1231900"/>
          <p14:tracePt t="59234" x="7572375" y="1250950"/>
          <p14:tracePt t="59248" x="7581900" y="1258888"/>
          <p14:tracePt t="59263" x="7616825" y="1258888"/>
          <p14:tracePt t="59277" x="7616825" y="1276350"/>
          <p14:tracePt t="59291" x="7626350" y="1285875"/>
          <p14:tracePt t="59306" x="7670800" y="1303338"/>
          <p14:tracePt t="59320" x="7680325" y="1303338"/>
          <p14:tracePt t="59334" x="7697788" y="1312863"/>
          <p14:tracePt t="59349" x="7707313" y="1312863"/>
          <p14:tracePt t="59363" x="7715250" y="1312863"/>
          <p14:tracePt t="59391" x="7732713" y="1330325"/>
          <p14:tracePt t="59392" x="7742238" y="1330325"/>
          <p14:tracePt t="59443" x="7759700" y="1330325"/>
          <p14:tracePt t="59456" x="7769225" y="1339850"/>
          <p14:tracePt t="59479" x="7796213" y="1339850"/>
          <p14:tracePt t="59490" x="7813675" y="1339850"/>
          <p14:tracePt t="59502" x="7840663" y="1357313"/>
          <p14:tracePt t="59512" x="7858125" y="1357313"/>
          <p14:tracePt t="59525" x="7867650" y="1357313"/>
          <p14:tracePt t="59537" x="7875588" y="1357313"/>
          <p14:tracePt t="59743" x="7875588" y="1347788"/>
          <p14:tracePt t="60207" x="7867650" y="1347788"/>
          <p14:tracePt t="60253" x="7850188" y="1347788"/>
          <p14:tracePt t="60278" x="7840663" y="1347788"/>
          <p14:tracePt t="60304" x="7823200" y="1347788"/>
          <p14:tracePt t="60327" x="7813675" y="1347788"/>
          <p14:tracePt t="60352" x="7796213" y="1347788"/>
          <p14:tracePt t="60362" x="7786688" y="1347788"/>
          <p14:tracePt t="60401" x="7769225" y="1347788"/>
          <p14:tracePt t="62780" x="7759700" y="1347788"/>
          <p14:tracePt t="62790" x="7759700" y="1357313"/>
          <p14:tracePt t="62801" x="7742238" y="1366838"/>
          <p14:tracePt t="62813" x="7732713" y="1366838"/>
          <p14:tracePt t="62826" x="7724775" y="1366838"/>
          <p14:tracePt t="62839" x="7707313" y="1366838"/>
          <p14:tracePt t="62854" x="7697788" y="1366838"/>
          <p14:tracePt t="62867" x="7680325" y="1366838"/>
          <p14:tracePt t="62878" x="7670800" y="1366838"/>
          <p14:tracePt t="62887" x="7653338" y="1366838"/>
          <p14:tracePt t="62901" x="7643813" y="1366838"/>
          <p14:tracePt t="62923" x="7626350" y="1347788"/>
          <p14:tracePt t="62952" x="7626350" y="1339850"/>
          <p14:tracePt t="62962" x="7616825" y="1339850"/>
          <p14:tracePt t="62973" x="7616825" y="1322388"/>
          <p14:tracePt t="62983" x="7599363" y="1322388"/>
          <p14:tracePt t="63021" x="7589838" y="1322388"/>
          <p14:tracePt t="63033" x="7572375" y="1322388"/>
          <p14:tracePt t="63045" x="7564438" y="1322388"/>
          <p14:tracePt t="63057" x="7554913" y="1330325"/>
          <p14:tracePt t="64829" x="7537450" y="1330325"/>
          <p14:tracePt t="64841" x="7527925" y="1330325"/>
          <p14:tracePt t="64842" x="7510463" y="1330325"/>
          <p14:tracePt t="64857" x="7483475" y="1330325"/>
          <p14:tracePt t="64890" x="7473950" y="1330325"/>
          <p14:tracePt t="64904" x="7456488" y="1322388"/>
          <p14:tracePt t="64939" x="7446963" y="1322388"/>
          <p14:tracePt t="65015" x="7429500" y="1322388"/>
          <p14:tracePt t="65426" x="7439025" y="1322388"/>
          <p14:tracePt t="65520" x="7439025" y="1330325"/>
          <p14:tracePt t="65545" x="7439025" y="1339850"/>
          <p14:tracePt t="65558" x="7446963" y="1366838"/>
          <p14:tracePt t="65569" x="7446963" y="1401763"/>
          <p14:tracePt t="65584" x="7446963" y="1428750"/>
          <p14:tracePt t="65588" x="7466013" y="1438275"/>
          <p14:tracePt t="65599" x="7466013" y="1455738"/>
          <p14:tracePt t="65613" x="7466013" y="1465263"/>
          <p14:tracePt t="65627" x="7466013" y="1482725"/>
          <p14:tracePt t="65658" x="7466013" y="1490663"/>
          <p14:tracePt t="65679" x="7466013" y="1509713"/>
          <p14:tracePt t="65690" x="7473950" y="1517650"/>
          <p14:tracePt t="65714" x="7473950" y="1536700"/>
          <p14:tracePt t="65739" x="7473950" y="1544638"/>
          <p14:tracePt t="65827" x="7473950" y="1562100"/>
          <p14:tracePt t="65899" x="7473950" y="1571625"/>
          <p14:tracePt t="65935" x="7493000" y="1581150"/>
          <p14:tracePt t="65947" x="7493000" y="1598613"/>
          <p14:tracePt t="65973" x="7493000" y="1608138"/>
          <p14:tracePt t="65999" x="7493000" y="1625600"/>
          <p14:tracePt t="66032" x="7500938" y="1625600"/>
          <p14:tracePt t="66043" x="7500938" y="1633538"/>
          <p14:tracePt t="67839" x="7527925" y="1616075"/>
          <p14:tracePt t="67852" x="7545388" y="1608138"/>
          <p14:tracePt t="67864" x="7554913" y="1589088"/>
          <p14:tracePt t="67875" x="7589838" y="1571625"/>
          <p14:tracePt t="67889" x="7599363" y="1544638"/>
          <p14:tracePt t="67899" x="7616825" y="1536700"/>
          <p14:tracePt t="67914" x="7626350" y="1517650"/>
          <p14:tracePt t="67925" x="7643813" y="1509713"/>
          <p14:tracePt t="67936" x="7653338" y="1490663"/>
          <p14:tracePt t="67954" x="7670800" y="1482725"/>
          <p14:tracePt t="67954" x="7680325" y="1482725"/>
          <p14:tracePt t="67968" x="7697788" y="1465263"/>
          <p14:tracePt t="67983" x="7724775" y="1465263"/>
          <p14:tracePt t="67997" x="7751763" y="1455738"/>
          <p14:tracePt t="68035" x="7759700" y="1455738"/>
          <p14:tracePt t="68057" x="7759700" y="1438275"/>
          <p14:tracePt t="68106" x="7769225" y="1438275"/>
          <p14:tracePt t="68130" x="7786688" y="1438275"/>
          <p14:tracePt t="68300" x="7786688" y="1428750"/>
          <p14:tracePt t="68327" x="7778750" y="1411288"/>
          <p14:tracePt t="68349" x="7769225" y="1401763"/>
          <p14:tracePt t="68361" x="7759700" y="1401763"/>
          <p14:tracePt t="68373" x="7742238" y="1393825"/>
          <p14:tracePt t="68385" x="7732713" y="1374775"/>
          <p14:tracePt t="68397" x="7715250" y="1366838"/>
          <p14:tracePt t="68405" x="7715250" y="1347788"/>
          <p14:tracePt t="68425" x="7707313" y="1339850"/>
          <p14:tracePt t="68425" x="7707313" y="1322388"/>
          <p14:tracePt t="68439" x="7707313" y="1312863"/>
          <p14:tracePt t="68454" x="7688263" y="1312863"/>
          <p14:tracePt t="68468" x="7688263" y="1295400"/>
          <p14:tracePt t="68543" x="7680325" y="1295400"/>
          <p14:tracePt t="68630" x="7661275" y="1295400"/>
          <p14:tracePt t="68846" x="7670800" y="1295400"/>
          <p14:tracePt t="68919" x="7680325" y="1295400"/>
          <p14:tracePt t="68931" x="7707313" y="1303338"/>
          <p14:tracePt t="68947" x="7724775" y="1312863"/>
          <p14:tracePt t="68959" x="7751763" y="1330325"/>
          <p14:tracePt t="68969" x="7769225" y="1330325"/>
          <p14:tracePt t="68979" x="7796213" y="1330325"/>
          <p14:tracePt t="68996" x="7804150" y="1339850"/>
          <p14:tracePt t="68996" x="7831138" y="1339850"/>
          <p14:tracePt t="69010" x="7858125" y="1339850"/>
          <p14:tracePt t="69025" x="7894638" y="1357313"/>
          <p14:tracePt t="69039" x="7921625" y="1357313"/>
          <p14:tracePt t="69053" x="7929563" y="1357313"/>
          <p14:tracePt t="69177" x="7912100" y="1357313"/>
          <p14:tracePt t="69186" x="7885113" y="1357313"/>
          <p14:tracePt t="69203" x="7831138" y="1347788"/>
          <p14:tracePt t="69213" x="7804150" y="1339850"/>
          <p14:tracePt t="69225" x="7751763" y="1339850"/>
          <p14:tracePt t="69235" x="7707313" y="1339850"/>
          <p14:tracePt t="69239" x="7680325" y="1339850"/>
          <p14:tracePt t="69268" x="7661275" y="1339850"/>
          <p14:tracePt t="69268" x="7653338" y="1339850"/>
          <p14:tracePt t="69283" x="7635875" y="1339850"/>
          <p14:tracePt t="69297" x="7635875" y="1322388"/>
          <p14:tracePt t="69311" x="7635875" y="1312863"/>
          <p14:tracePt t="69345" x="7635875" y="1295400"/>
          <p14:tracePt t="69368" x="7643813" y="1295400"/>
          <p14:tracePt t="69381" x="7670800" y="1295400"/>
          <p14:tracePt t="69382" x="7697788" y="1295400"/>
          <p14:tracePt t="69401" x="7732713" y="1322388"/>
          <p14:tracePt t="69411" x="7769225" y="1374775"/>
          <p14:tracePt t="69439" x="7796213" y="1419225"/>
          <p14:tracePt t="69440" x="7831138" y="1438275"/>
          <p14:tracePt t="69454" x="7867650" y="1473200"/>
          <p14:tracePt t="69468" x="7902575" y="1500188"/>
          <p14:tracePt t="69482" x="7921625" y="1509713"/>
          <p14:tracePt t="69538" x="7921625" y="1527175"/>
          <p14:tracePt t="69942" x="7929563" y="1527175"/>
          <p14:tracePt t="69989" x="7929563" y="1517650"/>
          <p14:tracePt t="70002" x="7929563" y="1509713"/>
          <p14:tracePt t="70012" x="7929563" y="1490663"/>
          <p14:tracePt t="70036" x="7929563" y="1465263"/>
          <p14:tracePt t="70051" x="7929563" y="1438275"/>
          <p14:tracePt t="70062" x="7929563" y="1411288"/>
          <p14:tracePt t="70073" x="7947025" y="1374775"/>
          <p14:tracePt t="70087" x="7947025" y="1347788"/>
          <p14:tracePt t="70097" x="7947025" y="1339850"/>
          <p14:tracePt t="70110" x="7947025" y="1322388"/>
          <p14:tracePt t="70124" x="7947025" y="1312863"/>
          <p14:tracePt t="70125" x="7947025" y="1295400"/>
          <p14:tracePt t="70139" x="7947025" y="1285875"/>
          <p14:tracePt t="70153" x="7947025" y="1268413"/>
          <p14:tracePt t="70167" x="7947025" y="1241425"/>
          <p14:tracePt t="70182" x="7947025" y="1231900"/>
          <p14:tracePt t="70211" x="7947025" y="1214438"/>
          <p14:tracePt t="70211" x="7947025" y="1204913"/>
          <p14:tracePt t="70224" x="7947025" y="1187450"/>
          <p14:tracePt t="70239" x="7947025" y="1179513"/>
          <p14:tracePt t="70253" x="7947025" y="1160463"/>
          <p14:tracePt t="70267" x="7947025" y="1152525"/>
          <p14:tracePt t="70281" x="7929563" y="1152525"/>
          <p14:tracePt t="70296" x="7929563" y="1143000"/>
          <p14:tracePt t="70310" x="7929563" y="1125538"/>
          <p14:tracePt t="70608" x="7929563" y="1116013"/>
          <p14:tracePt t="70631" x="7929563" y="1098550"/>
          <p14:tracePt t="70659" x="7929563" y="1089025"/>
          <p14:tracePt t="70669" x="7921625" y="1071563"/>
          <p14:tracePt t="70681" x="7921625" y="1062038"/>
          <p14:tracePt t="70695" x="7902575" y="1044575"/>
          <p14:tracePt t="70716" x="7902575" y="1036638"/>
          <p14:tracePt t="70729" x="7894638" y="1036638"/>
          <p14:tracePt t="70740" x="7894638" y="1009650"/>
          <p14:tracePt t="70753" x="7875588" y="990600"/>
          <p14:tracePt t="70764" x="7867650" y="982663"/>
          <p14:tracePt t="70781" x="7840663" y="965200"/>
          <p14:tracePt t="70781" x="7823200" y="955675"/>
          <p14:tracePt t="70795" x="7796213" y="938213"/>
          <p14:tracePt t="70809" x="7786688" y="938213"/>
          <p14:tracePt t="70824" x="7759700" y="938213"/>
          <p14:tracePt t="70862" x="7742238" y="938213"/>
          <p14:tracePt t="70924" x="7732713" y="938213"/>
          <p14:tracePt t="73086" x="7732713" y="973138"/>
          <p14:tracePt t="73098" x="7715250" y="1027113"/>
          <p14:tracePt t="73112" x="7715250" y="1089025"/>
          <p14:tracePt t="73119" x="7697788" y="1187450"/>
          <p14:tracePt t="73135" x="7670800" y="1347788"/>
          <p14:tracePt t="73136" x="7626350" y="1536700"/>
          <p14:tracePt t="73150" x="7581900" y="1751013"/>
          <p14:tracePt t="73164" x="7554913" y="1965325"/>
          <p14:tracePt t="73178" x="7500938" y="2187575"/>
          <p14:tracePt t="73193" x="7456488" y="2374900"/>
          <p14:tracePt t="73207" x="7385050" y="2724150"/>
          <p14:tracePt t="73221" x="7367588" y="2849563"/>
          <p14:tracePt t="73235" x="7340600" y="3036888"/>
          <p14:tracePt t="73250" x="7296150" y="3322638"/>
          <p14:tracePt t="73279" x="7278688" y="3482975"/>
          <p14:tracePt t="73292" x="7259638" y="3608388"/>
          <p14:tracePt t="73293" x="7215188" y="3741738"/>
          <p14:tracePt t="73307" x="7188200" y="3902075"/>
          <p14:tracePt t="73321" x="7143750" y="4027488"/>
          <p14:tracePt t="73335" x="7099300" y="4162425"/>
          <p14:tracePt t="73349" x="6965950" y="4429125"/>
          <p14:tracePt t="73364" x="6921500" y="4564063"/>
          <p14:tracePt t="73378" x="6850063" y="4724400"/>
          <p14:tracePt t="73392" x="6786563" y="4894263"/>
          <p14:tracePt t="73407" x="6715125" y="5027613"/>
          <p14:tracePt t="73421" x="6589713" y="5214938"/>
          <p14:tracePt t="73449" x="6537325" y="5295900"/>
          <p14:tracePt t="73464" x="6500813" y="5340350"/>
          <p14:tracePt t="73464" x="6465888" y="5394325"/>
          <p14:tracePt t="73478" x="6429375" y="5411788"/>
          <p14:tracePt t="73493" x="6402388" y="5429250"/>
          <p14:tracePt t="73507" x="6357938" y="5429250"/>
          <p14:tracePt t="73521" x="6313488" y="5402263"/>
          <p14:tracePt t="73535" x="6242050" y="5349875"/>
          <p14:tracePt t="73549" x="6180138" y="5268913"/>
          <p14:tracePt t="73564" x="6116638" y="5187950"/>
          <p14:tracePt t="73578" x="6027738" y="4894263"/>
          <p14:tracePt t="73592" x="5983288" y="4733925"/>
          <p14:tracePt t="73606" x="5938838" y="4572000"/>
          <p14:tracePt t="73621" x="5911850" y="4357688"/>
          <p14:tracePt t="73635" x="5894388" y="4143375"/>
          <p14:tracePt t="73649" x="5894388" y="3992563"/>
          <p14:tracePt t="73664" x="5894388" y="3840163"/>
          <p14:tracePt t="73678" x="5902325" y="3670300"/>
          <p14:tracePt t="73692" x="5921375" y="3571875"/>
          <p14:tracePt t="73706" x="5956300" y="3500438"/>
          <p14:tracePt t="73721" x="6000750" y="3394075"/>
          <p14:tracePt t="73735" x="6037263" y="3322638"/>
          <p14:tracePt t="73749" x="6224588" y="3170238"/>
          <p14:tracePt t="73764" x="6278563" y="3135313"/>
          <p14:tracePt t="73792" x="6350000" y="3081338"/>
          <p14:tracePt t="73806" x="6429375" y="3044825"/>
          <p14:tracePt t="73807" x="6554788" y="3000375"/>
          <p14:tracePt t="73821" x="6661150" y="2955925"/>
          <p14:tracePt t="73835" x="6732588" y="2938463"/>
          <p14:tracePt t="73849" x="6804025" y="2938463"/>
          <p14:tracePt t="73863" x="6938963" y="2938463"/>
          <p14:tracePt t="73877" x="6992938" y="2938463"/>
          <p14:tracePt t="73891" x="7064375" y="2946400"/>
          <p14:tracePt t="73906" x="7089775" y="2982913"/>
          <p14:tracePt t="73920" x="7108825" y="3009900"/>
          <p14:tracePt t="73935" x="7180263" y="3116263"/>
          <p14:tracePt t="73964" x="7215188" y="3224213"/>
          <p14:tracePt t="73977" x="7242175" y="3322638"/>
          <p14:tracePt t="73978" x="7259638" y="3421063"/>
          <p14:tracePt t="73992" x="7278688" y="3492500"/>
          <p14:tracePt t="74006" x="7278688" y="3589338"/>
          <p14:tracePt t="74020" x="7278688" y="3616325"/>
          <p14:tracePt t="74034" x="7278688" y="3643313"/>
          <p14:tracePt t="74049" x="7278688" y="3697288"/>
          <p14:tracePt t="74063" x="7251700" y="3867150"/>
          <p14:tracePt t="74077" x="7224713" y="3965575"/>
          <p14:tracePt t="74092" x="7188200" y="4064000"/>
          <p14:tracePt t="74106" x="7170738" y="4135438"/>
          <p14:tracePt t="74120" x="7135813" y="4214813"/>
          <p14:tracePt t="74135" x="7089775" y="4286250"/>
          <p14:tracePt t="74149" x="7072313" y="4340225"/>
          <p14:tracePt t="74163" x="6992938" y="4402138"/>
          <p14:tracePt t="74177" x="6938963" y="4438650"/>
          <p14:tracePt t="74191" x="6911975" y="4456113"/>
          <p14:tracePt t="74206" x="6858000" y="4456113"/>
          <p14:tracePt t="74220" x="6831013" y="4456113"/>
          <p14:tracePt t="74234" x="6751638" y="4394200"/>
          <p14:tracePt t="74249" x="6697663" y="4340225"/>
          <p14:tracePt t="74263" x="6643688" y="4295775"/>
          <p14:tracePt t="74291" x="6589713" y="4259263"/>
          <p14:tracePt t="74306" x="6554788" y="4187825"/>
          <p14:tracePt t="74306" x="6518275" y="4108450"/>
          <p14:tracePt t="74320" x="6483350" y="4037013"/>
          <p14:tracePt t="74334" x="6421438" y="3830638"/>
          <p14:tracePt t="74349" x="6375400" y="3759200"/>
          <p14:tracePt t="74363" x="6357938" y="3687763"/>
          <p14:tracePt t="74377" x="6350000" y="3616325"/>
          <p14:tracePt t="74391" x="6350000" y="3517900"/>
          <p14:tracePt t="74405" x="6350000" y="3446463"/>
          <p14:tracePt t="74420" x="6375400" y="3259138"/>
          <p14:tracePt t="74434" x="6394450" y="3187700"/>
          <p14:tracePt t="74448" x="6411913" y="3125788"/>
          <p14:tracePt t="74477" x="6438900" y="3071813"/>
          <p14:tracePt t="74477" x="6510338" y="2982913"/>
          <p14:tracePt t="74505" x="6581775" y="2946400"/>
          <p14:tracePt t="74506" x="6680200" y="2928938"/>
          <p14:tracePt t="74520" x="6751638" y="2928938"/>
          <p14:tracePt t="74534" x="6823075" y="2928938"/>
          <p14:tracePt t="74548" x="6911975" y="2928938"/>
          <p14:tracePt t="74562" x="7064375" y="3044825"/>
          <p14:tracePt t="74577" x="7153275" y="3152775"/>
          <p14:tracePt t="74591" x="7224713" y="3313113"/>
          <p14:tracePt t="74605" x="7269163" y="3473450"/>
          <p14:tracePt t="74619" x="7296150" y="3635375"/>
          <p14:tracePt t="74634" x="7313613" y="3759200"/>
          <p14:tracePt t="74648" x="7313613" y="3911600"/>
          <p14:tracePt t="74663" x="7313613" y="4224338"/>
          <p14:tracePt t="74676" x="7304088" y="4349750"/>
          <p14:tracePt t="74691" x="7278688" y="4473575"/>
          <p14:tracePt t="74705" x="7259638" y="4545013"/>
          <p14:tracePt t="74719" x="7207250" y="4697413"/>
          <p14:tracePt t="74752" x="7170738" y="4768850"/>
          <p14:tracePt t="74761" x="7135813" y="4805363"/>
          <p14:tracePt t="74771" x="7108825" y="4830763"/>
          <p14:tracePt t="74783" x="7072313" y="4867275"/>
          <p14:tracePt t="74805" x="7045325" y="4884738"/>
          <p14:tracePt t="74805" x="6983413" y="4902200"/>
          <p14:tracePt t="74819" x="6965950" y="4902200"/>
          <p14:tracePt t="74834" x="6956425" y="4902200"/>
          <p14:tracePt t="74848" x="6938963" y="4902200"/>
          <p14:tracePt t="74862" x="6929438" y="4902200"/>
          <p14:tracePt t="74877" x="6911975" y="4902200"/>
          <p14:tracePt t="74891" x="6902450" y="4902200"/>
          <p14:tracePt t="75125" x="6902450" y="4911725"/>
          <p14:tracePt t="77938" x="6894513" y="4911725"/>
          <p14:tracePt t="77965" x="6894513" y="4894263"/>
          <p14:tracePt t="77973" x="6875463" y="4884738"/>
          <p14:tracePt t="77988" x="6867525" y="4884738"/>
          <p14:tracePt t="78001" x="6867525" y="4867275"/>
          <p14:tracePt t="78002" x="6850063" y="4857750"/>
          <p14:tracePt t="78016" x="6840538" y="4840288"/>
          <p14:tracePt t="78030" x="6823075" y="4830763"/>
          <p14:tracePt t="78044" x="6813550" y="4805363"/>
          <p14:tracePt t="78059" x="6786563" y="4778375"/>
          <p14:tracePt t="78073" x="6769100" y="4759325"/>
          <p14:tracePt t="78087" x="6769100" y="4751388"/>
          <p14:tracePt t="78102" x="6759575" y="4733925"/>
          <p14:tracePt t="78116" x="6732588" y="4706938"/>
          <p14:tracePt t="78134" x="6715125" y="4697413"/>
          <p14:tracePt t="78159" x="6688138" y="4679950"/>
          <p14:tracePt t="78159" x="6680200" y="4670425"/>
          <p14:tracePt t="78173" x="6661150" y="4643438"/>
          <p14:tracePt t="78187" x="6653213" y="4625975"/>
          <p14:tracePt t="78201" x="6635750" y="4616450"/>
          <p14:tracePt t="78216" x="6608763" y="4591050"/>
          <p14:tracePt t="78230" x="6599238" y="4572000"/>
          <p14:tracePt t="78244" x="6581775" y="4572000"/>
          <p14:tracePt t="78259" x="6572250" y="4564063"/>
          <p14:tracePt t="78273" x="6572250" y="4554538"/>
          <p14:tracePt t="78287" x="6545263" y="4537075"/>
          <p14:tracePt t="78301" x="6537325" y="4527550"/>
          <p14:tracePt t="78330" x="6518275" y="4510088"/>
          <p14:tracePt t="78330" x="6510338" y="4510088"/>
          <p14:tracePt t="78362" x="6492875" y="4500563"/>
          <p14:tracePt t="78385" x="6483350" y="4500563"/>
          <p14:tracePt t="78422" x="6465888" y="4500563"/>
          <p14:tracePt t="78434" x="6465888" y="4483100"/>
          <p14:tracePt t="78449" x="6456363" y="4483100"/>
          <p14:tracePt t="78470" x="6438900" y="4483100"/>
          <p14:tracePt t="78508" x="6429375" y="4483100"/>
          <p14:tracePt t="78531" x="6421438" y="4483100"/>
          <p14:tracePt t="78580" x="6402388" y="4483100"/>
          <p14:tracePt t="78923" x="6394450" y="4483100"/>
          <p14:tracePt t="78969" x="6375400" y="4483100"/>
          <p14:tracePt t="78980" x="6375400" y="4473575"/>
          <p14:tracePt t="78992" x="6367463" y="4473575"/>
          <p14:tracePt t="79018" x="6367463" y="4456113"/>
          <p14:tracePt t="79041" x="6350000" y="4456113"/>
          <p14:tracePt t="79058" x="6350000" y="4448175"/>
          <p14:tracePt t="79090" x="6350000" y="4429125"/>
          <p14:tracePt t="79102" x="6340475" y="4421188"/>
          <p14:tracePt t="79126" x="6340475" y="4411663"/>
          <p14:tracePt t="79139" x="6340475" y="4394200"/>
          <p14:tracePt t="79150" x="6323013" y="4384675"/>
          <p14:tracePt t="79163" x="6313488" y="4349750"/>
          <p14:tracePt t="79177" x="6313488" y="4340225"/>
          <p14:tracePt t="79188" x="6313488" y="4330700"/>
          <p14:tracePt t="79200" x="6313488" y="4313238"/>
          <p14:tracePt t="79215" x="6296025" y="4305300"/>
          <p14:tracePt t="79234" x="6296025" y="4286250"/>
          <p14:tracePt t="79371" x="6296025" y="4295775"/>
          <p14:tracePt t="79393" x="6296025" y="4305300"/>
          <p14:tracePt t="79417" x="6286500" y="4330700"/>
          <p14:tracePt t="79430" x="6286500" y="4384675"/>
          <p14:tracePt t="79442" x="6286500" y="4429125"/>
          <p14:tracePt t="79455" x="6286500" y="4456113"/>
          <p14:tracePt t="79466" x="6286500" y="4492625"/>
          <p14:tracePt t="79478" x="6286500" y="4519613"/>
          <p14:tracePt t="79490" x="6286500" y="4545013"/>
          <p14:tracePt t="79502" x="6286500" y="4564063"/>
          <p14:tracePt t="79527" x="6286500" y="4572000"/>
          <p14:tracePt t="79554" x="6286500" y="4591050"/>
          <p14:tracePt t="79564" x="6286500" y="4598988"/>
          <p14:tracePt t="79589" x="6286500" y="4616450"/>
          <p14:tracePt t="79599" x="6286500" y="4643438"/>
          <p14:tracePt t="79611" x="6286500" y="4652963"/>
          <p14:tracePt t="79623" x="6269038" y="4679950"/>
          <p14:tracePt t="79637" x="6269038" y="4697413"/>
          <p14:tracePt t="79651" x="6269038" y="4706938"/>
          <p14:tracePt t="79675" x="6269038" y="4724400"/>
          <p14:tracePt t="79951" x="6269038" y="4714875"/>
          <p14:tracePt t="79972" x="6278563" y="4706938"/>
          <p14:tracePt t="79982" x="6286500" y="4706938"/>
          <p14:tracePt t="79992" x="6296025" y="4687888"/>
          <p14:tracePt t="80005" x="6313488" y="4679950"/>
          <p14:tracePt t="80013" x="6323013" y="4679950"/>
          <p14:tracePt t="80014" x="6357938" y="4662488"/>
          <p14:tracePt t="80028" x="6367463" y="4662488"/>
          <p14:tracePt t="80042" x="6384925" y="4662488"/>
          <p14:tracePt t="80073" x="6394450" y="4662488"/>
          <p14:tracePt t="80096" x="6402388" y="4662488"/>
          <p14:tracePt t="80110" x="6402388" y="4670425"/>
          <p14:tracePt t="80121" x="6421438" y="4670425"/>
          <p14:tracePt t="80134" x="6421438" y="4679950"/>
          <p14:tracePt t="80400" x="6421438" y="4662488"/>
          <p14:tracePt t="80425" x="6421438" y="4652963"/>
          <p14:tracePt t="80436" x="6429375" y="4652963"/>
          <p14:tracePt t="80449" x="6429375" y="4635500"/>
          <p14:tracePt t="80473" x="6429375" y="4625975"/>
          <p14:tracePt t="80485" x="6429375" y="4608513"/>
          <p14:tracePt t="80497" x="6429375" y="4581525"/>
          <p14:tracePt t="80500" x="6429375" y="4554538"/>
          <p14:tracePt t="80513" x="6429375" y="4527550"/>
          <p14:tracePt t="80527" x="6429375" y="4500563"/>
          <p14:tracePt t="80542" x="6429375" y="4483100"/>
          <p14:tracePt t="80556" x="6429375" y="4456113"/>
          <p14:tracePt t="80570" x="6429375" y="4429125"/>
          <p14:tracePt t="80606" x="6429375" y="4421188"/>
          <p14:tracePt t="80618" x="6429375" y="4402138"/>
          <p14:tracePt t="80657" x="6429375" y="4394200"/>
          <p14:tracePt t="80718" x="6429375" y="4376738"/>
          <p14:tracePt t="80757" x="6429375" y="4367213"/>
          <p14:tracePt t="80789" x="6429375" y="4349750"/>
          <p14:tracePt t="80840" x="6411913" y="4349750"/>
          <p14:tracePt t="80863" x="6402388" y="4340225"/>
          <p14:tracePt t="80886" x="6394450" y="4322763"/>
          <p14:tracePt t="80898" x="6375400" y="4322763"/>
          <p14:tracePt t="80913" x="6367463" y="4313238"/>
          <p14:tracePt t="80916" x="6350000" y="4295775"/>
          <p14:tracePt t="80927" x="6340475" y="4295775"/>
          <p14:tracePt t="80941" x="6323013" y="4295775"/>
          <p14:tracePt t="80956" x="6313488" y="4295775"/>
          <p14:tracePt t="80970" x="6296025" y="4295775"/>
          <p14:tracePt t="81007" x="6286500" y="4295775"/>
          <p14:tracePt t="81044" x="6269038" y="4295775"/>
          <p14:tracePt t="81056" x="6269038" y="4286250"/>
          <p14:tracePt t="81068" x="6259513" y="4278313"/>
          <p14:tracePt t="81083" x="6242050" y="4278313"/>
          <p14:tracePt t="81092" x="6242050" y="4259263"/>
          <p14:tracePt t="81106" x="6232525" y="4251325"/>
          <p14:tracePt t="81118" x="6224588" y="4251325"/>
          <p14:tracePt t="81140" x="6207125" y="4251325"/>
          <p14:tracePt t="81263" x="6215063" y="4251325"/>
          <p14:tracePt t="81298" x="6224588" y="4251325"/>
          <p14:tracePt t="81310" x="6232525" y="4251325"/>
          <p14:tracePt t="81323" x="6251575" y="4251325"/>
          <p14:tracePt t="81335" x="6259513" y="4251325"/>
          <p14:tracePt t="81348" x="6278563" y="4251325"/>
          <p14:tracePt t="81360" x="6286500" y="4268788"/>
          <p14:tracePt t="81373" x="6313488" y="4268788"/>
          <p14:tracePt t="81385" x="6350000" y="4278313"/>
          <p14:tracePt t="81398" x="6357938" y="4278313"/>
          <p14:tracePt t="81407" x="6375400" y="4295775"/>
          <p14:tracePt t="81412" x="6384925" y="4295775"/>
          <p14:tracePt t="81426" x="6384925" y="4305300"/>
          <p14:tracePt t="81441" x="6402388" y="4305300"/>
          <p14:tracePt t="81455" x="6411913" y="4305300"/>
          <p14:tracePt t="81469" x="6411913" y="4322763"/>
          <p14:tracePt t="81700" x="6411913" y="4330700"/>
          <p14:tracePt t="81826" x="6411913" y="4349750"/>
          <p14:tracePt t="81948" x="6411913" y="4357688"/>
          <p14:tracePt t="81993" x="6394450" y="4357688"/>
          <p14:tracePt t="82014" x="6384925" y="4357688"/>
          <p14:tracePt t="82027" x="6367463" y="4357688"/>
          <p14:tracePt t="82050" x="6357938" y="4357688"/>
          <p14:tracePt t="82063" x="6340475" y="4357688"/>
          <p14:tracePt t="82087" x="6330950" y="4357688"/>
          <p14:tracePt t="82147" x="6323013" y="4357688"/>
          <p14:tracePt t="82233" x="6303963" y="4357688"/>
          <p14:tracePt t="82258" x="6296025" y="4357688"/>
          <p14:tracePt t="82274" x="6278563" y="4340225"/>
          <p14:tracePt t="82284" x="6269038" y="4330700"/>
          <p14:tracePt t="82284" x="6232525" y="4313238"/>
          <p14:tracePt t="82297" x="6207125" y="4278313"/>
          <p14:tracePt t="82311" x="6188075" y="4251325"/>
          <p14:tracePt t="82340" x="6153150" y="4214813"/>
          <p14:tracePt t="82340" x="6108700" y="4170363"/>
          <p14:tracePt t="82379" x="6099175" y="4170363"/>
          <p14:tracePt t="82390" x="6081713" y="4170363"/>
          <p14:tracePt t="82407" x="6081713" y="4179888"/>
          <p14:tracePt t="82416" x="6081713" y="4187825"/>
          <p14:tracePt t="82427" x="6072188" y="4206875"/>
          <p14:tracePt t="82439" x="6072188" y="4214813"/>
          <p14:tracePt t="82445" x="6064250" y="4224338"/>
          <p14:tracePt t="82492" x="6045200" y="4224338"/>
          <p14:tracePt t="82512" x="6037263" y="4224338"/>
          <p14:tracePt t="82537" x="6018213" y="4224338"/>
          <p14:tracePt t="82549" x="6010275" y="4224338"/>
          <p14:tracePt t="82575" x="5992813" y="4224338"/>
          <p14:tracePt t="82584" x="5983288" y="4224338"/>
          <p14:tracePt t="82611" x="5965825" y="4214813"/>
          <p14:tracePt t="82621" x="5956300" y="4197350"/>
          <p14:tracePt t="82634" x="5938838" y="4197350"/>
          <p14:tracePt t="82645" x="5929313" y="4197350"/>
          <p14:tracePt t="82660" x="5929313" y="4187825"/>
          <p14:tracePt t="82670" x="5921375" y="4187825"/>
          <p14:tracePt t="82682" x="5902325" y="4187825"/>
          <p14:tracePt t="82712" x="5894388" y="4187825"/>
          <p14:tracePt t="83220" x="5894388" y="4224338"/>
          <p14:tracePt t="83229" x="5894388" y="4251325"/>
          <p14:tracePt t="83243" x="5894388" y="4278313"/>
          <p14:tracePt t="83259" x="5894388" y="4330700"/>
          <p14:tracePt t="83268" x="5894388" y="4376738"/>
          <p14:tracePt t="83282" x="5894388" y="4429125"/>
          <p14:tracePt t="83283" x="5894388" y="4473575"/>
          <p14:tracePt t="83297" x="5911850" y="4510088"/>
          <p14:tracePt t="83311" x="5929313" y="4537075"/>
          <p14:tracePt t="83340" x="5938838" y="4564063"/>
          <p14:tracePt t="83354" x="5938838" y="4581525"/>
          <p14:tracePt t="83355" x="5956300" y="4591050"/>
          <p14:tracePt t="83368" x="5965825" y="4591050"/>
          <p14:tracePt t="83412" x="5983288" y="4598988"/>
          <p14:tracePt t="83463" x="5992813" y="4598988"/>
          <p14:tracePt t="83511" x="5992813" y="4616450"/>
          <p14:tracePt t="83521" x="6010275" y="4616450"/>
          <p14:tracePt t="83544" x="6018213" y="4616450"/>
          <p14:tracePt t="83558" x="6037263" y="4616450"/>
          <p14:tracePt t="83573" x="6064250" y="4616450"/>
          <p14:tracePt t="83582" x="6072188" y="4616450"/>
          <p14:tracePt t="83583" x="6099175" y="4616450"/>
          <p14:tracePt t="83597" x="6135688" y="4635500"/>
          <p14:tracePt t="83611" x="6161088" y="4635500"/>
          <p14:tracePt t="83625" x="6188075" y="4635500"/>
          <p14:tracePt t="83640" x="6224588" y="4635500"/>
          <p14:tracePt t="83654" x="6296025" y="4635500"/>
          <p14:tracePt t="83682" x="6330950" y="4635500"/>
          <p14:tracePt t="83683" x="6357938" y="4643438"/>
          <p14:tracePt t="83697" x="6375400" y="4643438"/>
          <p14:tracePt t="83711" x="6384925" y="4643438"/>
          <p14:tracePt t="83725" x="6394450" y="4662488"/>
          <p14:tracePt t="83739" x="6411913" y="4670425"/>
          <p14:tracePt t="83753" x="6421438" y="4670425"/>
          <p14:tracePt t="83962" x="6421438" y="4687888"/>
          <p14:tracePt t="83994" x="6402388" y="4687888"/>
          <p14:tracePt t="84007" x="6394450" y="4687888"/>
          <p14:tracePt t="84018" x="6384925" y="4687888"/>
          <p14:tracePt t="84033" x="6350000" y="4687888"/>
          <p14:tracePt t="84042" x="6340475" y="4687888"/>
          <p14:tracePt t="84055" x="6330950" y="4687888"/>
          <p14:tracePt t="84073" x="6313488" y="4687888"/>
          <p14:tracePt t="84082" x="6303963" y="4687888"/>
          <p14:tracePt t="84103" x="6286500" y="4687888"/>
          <p14:tracePt t="84163" x="6278563" y="4687888"/>
          <p14:tracePt t="84219" x="6278563" y="4679950"/>
          <p14:tracePt t="84228" x="6259513" y="4679950"/>
          <p14:tracePt t="84261" x="6251575" y="4670425"/>
          <p14:tracePt t="84284" x="6232525" y="4652963"/>
          <p14:tracePt t="84301" x="6224588" y="4652963"/>
          <p14:tracePt t="84309" x="6207125" y="4643438"/>
          <p14:tracePt t="84317" x="6197600" y="4625975"/>
          <p14:tracePt t="84338" x="6188075" y="4616450"/>
          <p14:tracePt t="84353" x="6170613" y="4608513"/>
          <p14:tracePt t="84353" x="6161088" y="4608513"/>
          <p14:tracePt t="84367" x="6143625" y="4591050"/>
          <p14:tracePt t="84381" x="6135688" y="4581525"/>
          <p14:tracePt t="84395" x="6135688" y="4564063"/>
          <p14:tracePt t="84410" x="6116638" y="4564063"/>
          <p14:tracePt t="84424" x="6108700" y="4554538"/>
          <p14:tracePt t="84438" x="6108700" y="4537075"/>
          <p14:tracePt t="84453" x="6089650" y="4537075"/>
          <p14:tracePt t="84467" x="6081713" y="4510088"/>
          <p14:tracePt t="84481" x="6064250" y="4510088"/>
          <p14:tracePt t="84515" x="6064250" y="4500563"/>
          <p14:tracePt t="84663" x="6037263" y="4483100"/>
          <p14:tracePt t="84673" x="6010275" y="4483100"/>
          <p14:tracePt t="84688" x="5973763" y="4473575"/>
          <p14:tracePt t="84698" x="5929313" y="4456113"/>
          <p14:tracePt t="84716" x="5857875" y="4456113"/>
          <p14:tracePt t="84726" x="5795963" y="4456113"/>
          <p14:tracePt t="84739" x="5724525" y="4456113"/>
          <p14:tracePt t="84739" x="5626100" y="4465638"/>
          <p14:tracePt t="84752" x="5554663" y="4500563"/>
          <p14:tracePt t="84767" x="5500688" y="4519613"/>
          <p14:tracePt t="84781" x="5456238" y="4564063"/>
          <p14:tracePt t="84795" x="5446713" y="4591050"/>
          <p14:tracePt t="84810" x="5429250" y="4625975"/>
          <p14:tracePt t="84824" x="5429250" y="4687888"/>
          <p14:tracePt t="84852" x="5411788" y="4786313"/>
          <p14:tracePt t="84853" x="5411788" y="4857750"/>
          <p14:tracePt t="84867" x="5411788" y="5099050"/>
          <p14:tracePt t="84881" x="5411788" y="5197475"/>
          <p14:tracePt t="84895" x="5411788" y="5259388"/>
          <p14:tracePt t="84909" x="5411788" y="5286375"/>
          <p14:tracePt t="84924" x="5411788" y="5305425"/>
          <p14:tracePt t="84989" x="5411788" y="5295900"/>
          <p14:tracePt t="85001" x="5411788" y="5286375"/>
          <p14:tracePt t="85039" x="5411788" y="5278438"/>
          <p14:tracePt t="85086" x="5411788" y="5259388"/>
          <p14:tracePt t="85113" x="5411788" y="5251450"/>
          <p14:tracePt t="85122" x="5411788" y="5233988"/>
          <p14:tracePt t="85161" x="5411788" y="5224463"/>
          <p14:tracePt t="85183" x="5411788" y="5207000"/>
          <p14:tracePt t="85195" x="5411788" y="5197475"/>
          <p14:tracePt t="85210" x="5411788" y="5180013"/>
          <p14:tracePt t="85222" x="5411788" y="5170488"/>
          <p14:tracePt t="85235" x="5411788" y="5153025"/>
          <p14:tracePt t="85244" x="5375275" y="5143500"/>
          <p14:tracePt t="85256" x="5330825" y="5126038"/>
          <p14:tracePt t="85267" x="5278438" y="5108575"/>
          <p14:tracePt t="85280" x="5232400" y="5108575"/>
          <p14:tracePt t="85281" x="5180013" y="5108575"/>
          <p14:tracePt t="85295" x="5108575" y="5116513"/>
          <p14:tracePt t="85309" x="5064125" y="5135563"/>
          <p14:tracePt t="85323" x="5010150" y="5170488"/>
          <p14:tracePt t="85352" x="4956175" y="5224463"/>
          <p14:tracePt t="85352" x="4902200" y="5305425"/>
          <p14:tracePt t="85366" x="4786313" y="5429250"/>
          <p14:tracePt t="85380" x="4751388" y="5483225"/>
          <p14:tracePt t="85395" x="4741863" y="5500688"/>
          <p14:tracePt t="85409" x="4724400" y="5510213"/>
          <p14:tracePt t="85451" x="4714875" y="5510213"/>
          <p14:tracePt t="85547" x="4714875" y="5492750"/>
          <p14:tracePt t="85583" x="4714875" y="5500688"/>
          <p14:tracePt t="85596" x="4714875" y="5510213"/>
          <p14:tracePt t="85633" x="4732338" y="5519738"/>
          <p14:tracePt t="85669" x="4741863" y="5519738"/>
          <p14:tracePt t="85680" x="4759325" y="5519738"/>
          <p14:tracePt t="85741" x="4768850" y="5519738"/>
          <p14:tracePt t="85782" x="4768850" y="5510213"/>
          <p14:tracePt t="85792" x="4776788" y="5510213"/>
          <p14:tracePt t="85802" x="4776788" y="5492750"/>
          <p14:tracePt t="85817" x="4795838" y="5492750"/>
          <p14:tracePt t="85825" x="4803775" y="5483225"/>
          <p14:tracePt t="85842" x="4840288" y="5465763"/>
          <p14:tracePt t="85850" x="4867275" y="5448300"/>
          <p14:tracePt t="85857" x="4921250" y="5411788"/>
          <p14:tracePt t="85866" x="4973638" y="5384800"/>
          <p14:tracePt t="85880" x="5064125" y="5340350"/>
          <p14:tracePt t="85894" x="5197475" y="5295900"/>
          <p14:tracePt t="85908" x="5295900" y="5278438"/>
          <p14:tracePt t="85923" x="5429250" y="5233988"/>
          <p14:tracePt t="85937" x="5626100" y="5214938"/>
          <p14:tracePt t="85951" x="5680075" y="5197475"/>
          <p14:tracePt t="85965" x="5724525" y="5180013"/>
          <p14:tracePt t="85980" x="5741988" y="5170488"/>
          <p14:tracePt t="85995" x="5768975" y="5170488"/>
          <p14:tracePt t="86008" x="5795963" y="5108575"/>
          <p14:tracePt t="86037" x="5813425" y="5072063"/>
          <p14:tracePt t="86264" x="5813425" y="5045075"/>
          <p14:tracePt t="86277" x="5830888" y="5010150"/>
          <p14:tracePt t="86286" x="5867400" y="4965700"/>
          <p14:tracePt t="86299" x="5921375" y="4911725"/>
          <p14:tracePt t="86317" x="5946775" y="4857750"/>
          <p14:tracePt t="86326" x="6000750" y="4805363"/>
          <p14:tracePt t="86336" x="6054725" y="4751388"/>
          <p14:tracePt t="86347" x="6089650" y="4697413"/>
          <p14:tracePt t="86365" x="6126163" y="4652963"/>
          <p14:tracePt t="86365" x="6180138" y="4598988"/>
          <p14:tracePt t="86379" x="6232525" y="4519613"/>
          <p14:tracePt t="86394" x="6269038" y="4483100"/>
          <p14:tracePt t="86408" x="6313488" y="4421188"/>
          <p14:tracePt t="86439" x="6330950" y="4394200"/>
          <p14:tracePt t="86439" x="6350000" y="4340225"/>
          <p14:tracePt t="86450" x="6367463" y="4313238"/>
          <p14:tracePt t="86465" x="6384925" y="4259263"/>
          <p14:tracePt t="86481" x="6402388" y="4206875"/>
          <p14:tracePt t="86493" x="6421438" y="4071938"/>
          <p14:tracePt t="86522" x="6438900" y="3973513"/>
          <p14:tracePt t="86522" x="6438900" y="3884613"/>
          <p14:tracePt t="86536" x="6456363" y="3786188"/>
          <p14:tracePt t="86550" x="6473825" y="3652838"/>
          <p14:tracePt t="86565" x="6500813" y="3500438"/>
          <p14:tracePt t="86579" x="6518275" y="3340100"/>
          <p14:tracePt t="86593" x="6537325" y="3170238"/>
          <p14:tracePt t="86608" x="6537325" y="3125788"/>
          <p14:tracePt t="86622" x="6537325" y="3089275"/>
          <p14:tracePt t="86636" x="6537325" y="3063875"/>
          <p14:tracePt t="86651" x="6537325" y="3054350"/>
          <p14:tracePt t="86665" x="6537325" y="3036888"/>
          <p14:tracePt t="86679" x="6537325" y="3027363"/>
          <p14:tracePt t="86739" x="6527800" y="3027363"/>
          <p14:tracePt t="86760" x="6527800" y="3044825"/>
          <p14:tracePt t="87126" x="6527800" y="3054350"/>
          <p14:tracePt t="87187" x="6527800" y="3071813"/>
          <p14:tracePt t="87236" x="6510338" y="3081338"/>
          <p14:tracePt t="87282" x="6510338" y="3098800"/>
          <p14:tracePt t="87308" x="6500813" y="3098800"/>
          <p14:tracePt t="87318" x="6500813" y="3108325"/>
          <p14:tracePt t="87342" x="6500813" y="3125788"/>
          <p14:tracePt t="87356" x="6483350" y="3125788"/>
          <p14:tracePt t="87368" x="6483350" y="3135313"/>
          <p14:tracePt t="87394" x="6483350" y="3152775"/>
          <p14:tracePt t="87403" x="6473825" y="3160713"/>
          <p14:tracePt t="87427" x="6473825" y="3170238"/>
          <p14:tracePt t="87451" x="6473825" y="3187700"/>
          <p14:tracePt t="87470" x="6456363" y="3197225"/>
          <p14:tracePt t="87483" x="6456363" y="3214688"/>
          <p14:tracePt t="87501" x="6456363" y="3224213"/>
          <p14:tracePt t="87514" x="6456363" y="3241675"/>
          <p14:tracePt t="87526" x="6456363" y="3251200"/>
          <p14:tracePt t="87537" x="6456363" y="3268663"/>
          <p14:tracePt t="87564" x="6456363" y="3278188"/>
          <p14:tracePt t="87586" x="6456363" y="3295650"/>
          <p14:tracePt t="87610" x="6456363" y="3303588"/>
          <p14:tracePt t="87622" x="6446838" y="3303588"/>
          <p14:tracePt t="87635" x="6446838" y="3313113"/>
          <p14:tracePt t="87685" x="6446838" y="3330575"/>
          <p14:tracePt t="87805" x="6446838" y="3340100"/>
          <p14:tracePt t="88242" x="6465888" y="3340100"/>
          <p14:tracePt t="88592" x="6456363" y="3340100"/>
          <p14:tracePt t="88616" x="6446838" y="3340100"/>
          <p14:tracePt t="88630" x="6429375" y="3340100"/>
          <p14:tracePt t="88642" x="6421438" y="3340100"/>
          <p14:tracePt t="88653" x="6402388" y="3340100"/>
          <p14:tracePt t="88665" x="6375400" y="3340100"/>
          <p14:tracePt t="88680" x="6367463" y="3340100"/>
          <p14:tracePt t="88690" x="6350000" y="3340100"/>
          <p14:tracePt t="88704" x="6340475" y="3340100"/>
          <p14:tracePt t="88725" x="6330950" y="3340100"/>
          <p14:tracePt t="88735" x="6313488" y="3340100"/>
          <p14:tracePt t="88745" x="6303963" y="3340100"/>
          <p14:tracePt t="88767" x="6286500" y="3340100"/>
          <p14:tracePt t="88777" x="6278563" y="3340100"/>
          <p14:tracePt t="88787" x="6259513" y="3340100"/>
          <p14:tracePt t="88814" x="6232525" y="3340100"/>
          <p14:tracePt t="88836" x="6224588" y="3340100"/>
          <p14:tracePt t="88850" x="6207125" y="3340100"/>
          <p14:tracePt t="88871" x="6197600" y="3340100"/>
          <p14:tracePt t="88911" x="6180138" y="3340100"/>
          <p14:tracePt t="88935" x="6170613" y="3340100"/>
          <p14:tracePt t="88958" x="6153150" y="3340100"/>
          <p14:tracePt t="88981" x="6143625" y="3340100"/>
          <p14:tracePt t="89004" x="6135688" y="3340100"/>
          <p14:tracePt t="89044" x="6116638" y="3340100"/>
          <p14:tracePt t="89078" x="6108700" y="3340100"/>
          <p14:tracePt t="89102" x="6089650" y="3340100"/>
          <p14:tracePt t="89151" x="6081713" y="3340100"/>
          <p14:tracePt t="89200" x="6064250" y="3340100"/>
          <p14:tracePt t="89218" x="6064250" y="3357563"/>
          <p14:tracePt t="89285" x="6064250" y="3384550"/>
          <p14:tracePt t="89296" x="6064250" y="3411538"/>
          <p14:tracePt t="89310" x="6064250" y="3465513"/>
          <p14:tracePt t="89322" x="6064250" y="3509963"/>
          <p14:tracePt t="89333" x="6072188" y="3563938"/>
          <p14:tracePt t="89345" x="6072188" y="3589338"/>
          <p14:tracePt t="89347" x="6072188" y="3616325"/>
          <p14:tracePt t="89376" x="6072188" y="3635375"/>
          <p14:tracePt t="89390" x="6072188" y="3643313"/>
          <p14:tracePt t="89391" x="6072188" y="3662363"/>
          <p14:tracePt t="89517" x="6072188" y="3652838"/>
          <p14:tracePt t="89528" x="6089650" y="3652838"/>
          <p14:tracePt t="89539" x="6089650" y="3643313"/>
          <p14:tracePt t="89554" x="6089650" y="3625850"/>
          <p14:tracePt t="89565" x="6089650" y="3598863"/>
          <p14:tracePt t="89575" x="6089650" y="3571875"/>
          <p14:tracePt t="89590" x="6089650" y="3527425"/>
          <p14:tracePt t="89593" x="6089650" y="3473450"/>
          <p14:tracePt t="89604" x="6089650" y="3446463"/>
          <p14:tracePt t="89619" x="6081713" y="3411538"/>
          <p14:tracePt t="89633" x="6081713" y="3367088"/>
          <p14:tracePt t="89647" x="6081713" y="3303588"/>
          <p14:tracePt t="89661" x="6081713" y="3295650"/>
          <p14:tracePt t="89676" x="6081713" y="3278188"/>
          <p14:tracePt t="89715" x="6081713" y="3268663"/>
          <p14:tracePt t="89759" x="6064250" y="3268663"/>
          <p14:tracePt t="89794" x="6054725" y="3268663"/>
          <p14:tracePt t="89867" x="6037263" y="3268663"/>
          <p14:tracePt t="89905" x="6027738" y="3251200"/>
          <p14:tracePt t="89915" x="6027738" y="3224213"/>
          <p14:tracePt t="89930" x="6027738" y="3214688"/>
          <p14:tracePt t="89940" x="6018213" y="3197225"/>
          <p14:tracePt t="89999" x="6018213" y="3206750"/>
          <p14:tracePt t="90014" x="6018213" y="3214688"/>
          <p14:tracePt t="90026" x="6018213" y="3232150"/>
          <p14:tracePt t="90036" x="6018213" y="3241675"/>
          <p14:tracePt t="90052" x="6018213" y="3259138"/>
          <p14:tracePt t="90061" x="6000750" y="3268663"/>
          <p14:tracePt t="90061" x="6000750" y="3286125"/>
          <p14:tracePt t="90075" x="6000750" y="3295650"/>
          <p14:tracePt t="90090" x="6000750" y="3313113"/>
          <p14:tracePt t="90104" x="6000750" y="3322638"/>
          <p14:tracePt t="90136" x="6000750" y="3349625"/>
          <p14:tracePt t="90146" x="5992813" y="3367088"/>
          <p14:tracePt t="90159" x="5992813" y="3394075"/>
          <p14:tracePt t="90170" x="5992813" y="3421063"/>
          <p14:tracePt t="90175" x="5992813" y="3446463"/>
          <p14:tracePt t="90189" x="5992813" y="3500438"/>
          <p14:tracePt t="90218" x="5973763" y="3527425"/>
          <p14:tracePt t="90218" x="5973763" y="3544888"/>
          <p14:tracePt t="90232" x="5973763" y="3571875"/>
          <p14:tracePt t="90247" x="5973763" y="3581400"/>
          <p14:tracePt t="90261" x="5973763" y="3598863"/>
          <p14:tracePt t="90412" x="5973763" y="3589338"/>
          <p14:tracePt t="90427" x="5973763" y="3581400"/>
          <p14:tracePt t="90437" x="5973763" y="3563938"/>
          <p14:tracePt t="90448" x="5973763" y="3536950"/>
          <p14:tracePt t="90461" x="5983288" y="3509963"/>
          <p14:tracePt t="90475" x="5983288" y="3492500"/>
          <p14:tracePt t="90491" x="5983288" y="3465513"/>
          <p14:tracePt t="90491" x="5983288" y="3438525"/>
          <p14:tracePt t="90504" x="5983288" y="3411538"/>
          <p14:tracePt t="90518" x="5992813" y="3394075"/>
          <p14:tracePt t="90546" x="5992813" y="3357563"/>
          <p14:tracePt t="90570" x="5992813" y="3340100"/>
          <p14:tracePt t="90583" x="5992813" y="3330575"/>
          <p14:tracePt t="90767" x="5992813" y="3349625"/>
          <p14:tracePt t="90815" x="5992813" y="3357563"/>
          <p14:tracePt t="90838" x="5992813" y="3367088"/>
          <p14:tracePt t="90862" x="5992813" y="3384550"/>
          <p14:tracePt t="90874" x="5992813" y="3411538"/>
          <p14:tracePt t="90889" x="5992813" y="3438525"/>
          <p14:tracePt t="90889" x="5992813" y="3473450"/>
          <p14:tracePt t="90903" x="5992813" y="3500438"/>
          <p14:tracePt t="90917" x="5992813" y="3527425"/>
          <p14:tracePt t="90932" x="5992813" y="3554413"/>
          <p14:tracePt t="90946" x="5992813" y="3581400"/>
          <p14:tracePt t="90976" x="5992813" y="3598863"/>
          <p14:tracePt t="90976" x="5992813" y="3608388"/>
          <p14:tracePt t="90988" x="5992813" y="3625850"/>
          <p14:tracePt t="91043" x="5992813" y="3635375"/>
          <p14:tracePt t="91180" x="5992813" y="3616325"/>
          <p14:tracePt t="91193" x="5992813" y="3608388"/>
          <p14:tracePt t="91194" x="5992813" y="3589338"/>
          <p14:tracePt t="91226" x="5992813" y="3563938"/>
          <p14:tracePt t="91237" x="5992813" y="3554413"/>
          <p14:tracePt t="91249" x="5992813" y="3527425"/>
          <p14:tracePt t="91259" x="5992813" y="3492500"/>
          <p14:tracePt t="91274" x="5992813" y="3465513"/>
          <p14:tracePt t="91275" x="5992813" y="3438525"/>
          <p14:tracePt t="91288" x="5992813" y="3421063"/>
          <p14:tracePt t="91303" x="5992813" y="3394075"/>
          <p14:tracePt t="91317" x="6010275" y="3384550"/>
          <p14:tracePt t="91331" x="6010275" y="3367088"/>
          <p14:tracePt t="91346" x="6010275" y="3340100"/>
          <p14:tracePt t="91360" x="6018213" y="3330575"/>
          <p14:tracePt t="91374" x="6018213" y="3303588"/>
          <p14:tracePt t="91388" x="6018213" y="3286125"/>
          <p14:tracePt t="91402" x="6027738" y="3278188"/>
          <p14:tracePt t="91416" x="6027738" y="3268663"/>
          <p14:tracePt t="91431" x="6027738" y="3251200"/>
          <p14:tracePt t="91445" x="6027738" y="3241675"/>
          <p14:tracePt t="91460" x="6045200" y="3241675"/>
          <p14:tracePt t="91474" x="6045200" y="3224213"/>
          <p14:tracePt t="91720" x="6045200" y="3232150"/>
          <p14:tracePt t="91748" x="6045200" y="3241675"/>
          <p14:tracePt t="91773" x="6045200" y="3259138"/>
          <p14:tracePt t="91798" x="6045200" y="3268663"/>
          <p14:tracePt t="91819" x="6045200" y="3278188"/>
          <p14:tracePt t="91862" x="6045200" y="3295650"/>
          <p14:tracePt t="91917" x="6045200" y="3303588"/>
          <p14:tracePt t="91956" x="6054725" y="3303588"/>
          <p14:tracePt t="91971" x="6054725" y="3322638"/>
          <p14:tracePt t="101627" x="6072188" y="3322638"/>
          <p14:tracePt t="101651" x="6081713" y="3322638"/>
          <p14:tracePt t="101666" x="6099175" y="3322638"/>
          <p14:tracePt t="101677" x="6108700" y="3322638"/>
          <p14:tracePt t="101691" x="6126163" y="3322638"/>
          <p14:tracePt t="101699" x="6153150" y="3322638"/>
          <p14:tracePt t="101712" x="6161088" y="3322638"/>
          <p14:tracePt t="101725" x="6188075" y="3322638"/>
          <p14:tracePt t="101736" x="6188075" y="3330575"/>
          <p14:tracePt t="101750" x="6207125" y="3330575"/>
          <p14:tracePt t="101786" x="6215063" y="3330575"/>
          <p14:tracePt t="101990" x="6215063" y="3349625"/>
          <p14:tracePt t="102004" x="6215063" y="3357563"/>
          <p14:tracePt t="102028" x="6215063" y="3375025"/>
          <p14:tracePt t="102042" x="6215063" y="3384550"/>
          <p14:tracePt t="102054" x="6197600" y="3402013"/>
          <p14:tracePt t="102064" x="6170613" y="3411538"/>
          <p14:tracePt t="102083" x="6143625" y="3429000"/>
          <p14:tracePt t="102084" x="6126163" y="3482975"/>
          <p14:tracePt t="102106" x="6108700" y="3544888"/>
          <p14:tracePt t="102120" x="6072188" y="3625850"/>
          <p14:tracePt t="102121" x="6054725" y="3670300"/>
          <p14:tracePt t="102135" x="6037263" y="3714750"/>
          <p14:tracePt t="102149" x="6018213" y="3733800"/>
          <p14:tracePt t="102163" x="6010275" y="3733800"/>
          <p14:tracePt t="102178" x="6000750" y="3733800"/>
          <p14:tracePt t="102192" x="5983288" y="3733800"/>
          <p14:tracePt t="102206" x="5973763" y="3733800"/>
          <p14:tracePt t="102220" x="5956300" y="3733800"/>
          <p14:tracePt t="102234" x="5921375" y="3733800"/>
          <p14:tracePt t="102249" x="5902325" y="3733800"/>
          <p14:tracePt t="102277" x="5894388" y="3733800"/>
          <p14:tracePt t="102343" x="5894388" y="3724275"/>
          <p14:tracePt t="102354" x="5911850" y="3724275"/>
          <p14:tracePt t="102368" x="5938838" y="3724275"/>
          <p14:tracePt t="102380" x="5992813" y="3724275"/>
          <p14:tracePt t="102392" x="6018213" y="3724275"/>
          <p14:tracePt t="102403" x="6081713" y="3724275"/>
          <p14:tracePt t="102414" x="6135688" y="3724275"/>
          <p14:tracePt t="102434" x="6161088" y="3733800"/>
          <p14:tracePt t="102449" x="6197600" y="3733800"/>
          <p14:tracePt t="102465" x="6207125" y="3751263"/>
          <p14:tracePt t="102901" x="6224588" y="3751263"/>
          <p14:tracePt t="102925" x="6232525" y="3741738"/>
          <p14:tracePt t="102941" x="6251575" y="3741738"/>
          <p14:tracePt t="102950" x="6278563" y="3741738"/>
          <p14:tracePt t="102962" x="6323013" y="3741738"/>
          <p14:tracePt t="102963" x="6357938" y="3724275"/>
          <p14:tracePt t="102977" x="6421438" y="3706813"/>
          <p14:tracePt t="102991" x="6527800" y="3687763"/>
          <p14:tracePt t="103005" x="6626225" y="3670300"/>
          <p14:tracePt t="103020" x="6697663" y="3652838"/>
          <p14:tracePt t="103034" x="6894513" y="3616325"/>
          <p14:tracePt t="103048" x="6938963" y="3598863"/>
          <p14:tracePt t="103062" x="6992938" y="3581400"/>
          <p14:tracePt t="103077" x="7045325" y="3563938"/>
          <p14:tracePt t="103105" x="7089775" y="3563938"/>
          <p14:tracePt t="103120" x="7161213" y="3544888"/>
          <p14:tracePt t="103120" x="7224713" y="3544888"/>
          <p14:tracePt t="103134" x="7251700" y="3544888"/>
          <p14:tracePt t="103148" x="7259638" y="3536950"/>
          <p14:tracePt t="103162" x="7278688" y="3536950"/>
          <p14:tracePt t="103177" x="7286625" y="3536950"/>
          <p14:tracePt t="103191" x="7313613" y="3517900"/>
          <p14:tracePt t="103205" x="7350125" y="3500438"/>
          <p14:tracePt t="103219" x="7394575" y="3492500"/>
          <p14:tracePt t="103234" x="7421563" y="3492500"/>
          <p14:tracePt t="103248" x="7429500" y="3492500"/>
          <p14:tracePt t="103276" x="7446963" y="3492500"/>
          <p14:tracePt t="103653" x="7439025" y="3492500"/>
          <p14:tracePt t="103667" x="7429500" y="3473450"/>
          <p14:tracePt t="103678" x="7412038" y="3473450"/>
          <p14:tracePt t="103690" x="7402513" y="3465513"/>
          <p14:tracePt t="103704" x="7375525" y="3465513"/>
          <p14:tracePt t="103720" x="7350125" y="3465513"/>
          <p14:tracePt t="103720" x="7331075" y="3446463"/>
          <p14:tracePt t="103733" x="7304088" y="3446463"/>
          <p14:tracePt t="103748" x="7296150" y="3446463"/>
          <p14:tracePt t="103762" x="7278688" y="3438525"/>
          <p14:tracePt t="103790" x="7269163" y="3438525"/>
          <p14:tracePt t="103791" x="7251700" y="3438525"/>
          <p14:tracePt t="103805" x="7242175" y="3438525"/>
          <p14:tracePt t="103819" x="7224713" y="3421063"/>
          <p14:tracePt t="103833" x="7215188" y="3421063"/>
          <p14:tracePt t="103847" x="7188200" y="3421063"/>
          <p14:tracePt t="103915" x="7170738" y="3421063"/>
          <p14:tracePt t="104030" x="7207250" y="3429000"/>
          <p14:tracePt t="104043" x="7224713" y="3438525"/>
          <p14:tracePt t="104054" x="7251700" y="3455988"/>
          <p14:tracePt t="104068" x="7286625" y="3473450"/>
          <p14:tracePt t="104081" x="7313613" y="3492500"/>
          <p14:tracePt t="104090" x="7350125" y="3500438"/>
          <p14:tracePt t="104091" x="7394575" y="3500438"/>
          <p14:tracePt t="104118" x="7421563" y="3500438"/>
          <p14:tracePt t="104119" x="7456488" y="3500438"/>
          <p14:tracePt t="104133" x="7483475" y="3500438"/>
          <p14:tracePt t="104147" x="7493000" y="3500438"/>
          <p14:tracePt t="104161" x="7510463" y="3500438"/>
          <p14:tracePt t="104175" x="7537450" y="3473450"/>
          <p14:tracePt t="104190" x="7545388" y="3455988"/>
          <p14:tracePt t="104204" x="7564438" y="3429000"/>
          <p14:tracePt t="104218" x="7589838" y="3411538"/>
          <p14:tracePt t="104233" x="7608888" y="3402013"/>
          <p14:tracePt t="104247" x="7616825" y="3394075"/>
          <p14:tracePt t="104276" x="7635875" y="3367088"/>
          <p14:tracePt t="104290" x="7643813" y="3349625"/>
          <p14:tracePt t="104290" x="7643813" y="3340100"/>
          <p14:tracePt t="104304" x="7643813" y="3322638"/>
          <p14:tracePt t="104318" x="7643813" y="3313113"/>
          <p14:tracePt t="104332" x="7643813" y="3286125"/>
          <p14:tracePt t="104347" x="7643813" y="3259138"/>
          <p14:tracePt t="104361" x="7643813" y="3206750"/>
          <p14:tracePt t="104375" x="7643813" y="3160713"/>
          <p14:tracePt t="104389" x="7635875" y="3125788"/>
          <p14:tracePt t="104404" x="7626350" y="3098800"/>
          <p14:tracePt t="104418" x="7599363" y="3071813"/>
          <p14:tracePt t="104446" x="7581900" y="3044825"/>
          <p14:tracePt t="104447" x="7554913" y="3027363"/>
          <p14:tracePt t="104461" x="7537450" y="3017838"/>
          <p14:tracePt t="104475" x="7510463" y="3000375"/>
          <p14:tracePt t="104489" x="7466013" y="2982913"/>
          <p14:tracePt t="104504" x="7439025" y="2982913"/>
          <p14:tracePt t="104518" x="7394575" y="2982913"/>
          <p14:tracePt t="104532" x="7375525" y="2982913"/>
          <p14:tracePt t="104546" x="7350125" y="2982913"/>
          <p14:tracePt t="104561" x="7323138" y="2982913"/>
          <p14:tracePt t="104575" x="7296150" y="3000375"/>
          <p14:tracePt t="104589" x="7278688" y="3000375"/>
          <p14:tracePt t="104618" x="7251700" y="3017838"/>
          <p14:tracePt t="104618" x="7224713" y="3036888"/>
          <p14:tracePt t="104632" x="7207250" y="3044825"/>
          <p14:tracePt t="104646" x="7180263" y="3044825"/>
          <p14:tracePt t="104661" x="7170738" y="3063875"/>
          <p14:tracePt t="104675" x="7153275" y="3071813"/>
          <p14:tracePt t="104689" x="7143750" y="3089275"/>
          <p14:tracePt t="104704" x="7143750" y="3098800"/>
          <p14:tracePt t="104734" x="7143750" y="3116263"/>
          <p14:tracePt t="104821" x="7143750" y="3170238"/>
          <p14:tracePt t="104832" x="7143750" y="3224213"/>
          <p14:tracePt t="104844" x="7143750" y="3251200"/>
          <p14:tracePt t="104855" x="7143750" y="3278188"/>
          <p14:tracePt t="104872" x="7143750" y="3295650"/>
          <p14:tracePt t="104883" x="7143750" y="3303588"/>
          <p14:tracePt t="104893" x="7143750" y="3322638"/>
          <p14:tracePt t="104908" x="7143750" y="3330575"/>
          <p14:tracePt t="104927" x="7143750" y="3349625"/>
          <p14:tracePt t="104940" x="7161213" y="3357563"/>
          <p14:tracePt t="104965" x="7188200" y="3375025"/>
          <p14:tracePt t="104978" x="7197725" y="3384550"/>
          <p14:tracePt t="104989" x="7215188" y="3402013"/>
          <p14:tracePt t="105003" x="7224713" y="3411538"/>
          <p14:tracePt t="105004" x="7251700" y="3429000"/>
          <p14:tracePt t="105039" x="7269163" y="3438525"/>
          <p14:tracePt t="105049" x="7278688" y="3446463"/>
          <p14:tracePt t="105063" x="7296150" y="3446463"/>
          <p14:tracePt t="105073" x="7304088" y="3465513"/>
          <p14:tracePt t="105076" x="7323138" y="3465513"/>
          <p14:tracePt t="105122" x="7331075" y="3465513"/>
          <p14:tracePt t="105900" x="7331075" y="3473450"/>
          <p14:tracePt t="107321" x="7331075" y="3517900"/>
          <p14:tracePt t="107331" x="7331075" y="3571875"/>
          <p14:tracePt t="107344" x="7331075" y="3616325"/>
          <p14:tracePt t="107358" x="7331075" y="3670300"/>
          <p14:tracePt t="107358" x="7331075" y="3697288"/>
          <p14:tracePt t="107372" x="7323138" y="3724275"/>
          <p14:tracePt t="107386" x="7323138" y="3778250"/>
          <p14:tracePt t="107400" x="7323138" y="3867150"/>
          <p14:tracePt t="107415" x="7304088" y="4064000"/>
          <p14:tracePt t="107429" x="7286625" y="4108450"/>
          <p14:tracePt t="107443" x="7286625" y="4179888"/>
          <p14:tracePt t="107472" x="7278688" y="4233863"/>
          <p14:tracePt t="107472" x="7278688" y="4259263"/>
          <p14:tracePt t="107486" x="7259638" y="4313238"/>
          <p14:tracePt t="107501" x="7259638" y="4357688"/>
          <p14:tracePt t="107515" x="7242175" y="4456113"/>
          <p14:tracePt t="107529" x="7242175" y="4510088"/>
          <p14:tracePt t="107543" x="7242175" y="4537075"/>
          <p14:tracePt t="107557" x="7224713" y="4564063"/>
          <p14:tracePt t="107571" x="7224713" y="4591050"/>
          <p14:tracePt t="107586" x="7215188" y="4608513"/>
          <p14:tracePt t="107600" x="7215188" y="4616450"/>
          <p14:tracePt t="107634" x="7215188" y="4635500"/>
          <p14:tracePt t="107659" x="7215188" y="4643438"/>
          <p14:tracePt t="107671" x="7197725" y="4662488"/>
          <p14:tracePt t="107684" x="7197725" y="4670425"/>
          <p14:tracePt t="107699" x="7197725" y="4687888"/>
          <p14:tracePt t="107707" x="7180263" y="4714875"/>
          <p14:tracePt t="107727" x="7180263" y="4724400"/>
          <p14:tracePt t="107738" x="7170738" y="4751388"/>
          <p14:tracePt t="107748" x="7170738" y="4805363"/>
          <p14:tracePt t="107758" x="7153275" y="4857750"/>
          <p14:tracePt t="107774" x="7153275" y="4884738"/>
          <p14:tracePt t="107784" x="7135813" y="4929188"/>
          <p14:tracePt t="107794" x="7116763" y="4965700"/>
          <p14:tracePt t="107815" x="7108825" y="4973638"/>
          <p14:tracePt t="107815" x="7108825" y="4992688"/>
          <p14:tracePt t="107829" x="7089775" y="5019675"/>
          <p14:tracePt t="107843" x="7081838" y="5027613"/>
          <p14:tracePt t="107901" x="7072313" y="5045075"/>
          <p14:tracePt t="107926" x="7054850" y="5054600"/>
          <p14:tracePt t="107951" x="7045325" y="5072063"/>
          <p14:tracePt t="107979" x="7045325" y="5081588"/>
          <p14:tracePt t="107998" x="7027863" y="5081588"/>
          <p14:tracePt t="108022" x="7027863" y="5091113"/>
          <p14:tracePt t="108034" x="7027863" y="5108575"/>
          <p14:tracePt t="108047" x="7027863" y="5116513"/>
          <p14:tracePt t="108060" x="7027863" y="5135563"/>
          <p14:tracePt t="108072" x="7027863" y="5162550"/>
          <p14:tracePt t="108083" x="7027863" y="5207000"/>
          <p14:tracePt t="108096" x="7027863" y="5241925"/>
          <p14:tracePt t="108099" x="7027863" y="5268913"/>
          <p14:tracePt t="108128" x="7027863" y="5295900"/>
          <p14:tracePt t="108128" x="7027863" y="5330825"/>
          <p14:tracePt t="108143" x="7027863" y="5340350"/>
          <p14:tracePt t="108157" x="7027863" y="5349875"/>
          <p14:tracePt t="108171" x="7027863" y="5367338"/>
          <p14:tracePt t="108317" x="7037388" y="5367338"/>
          <p14:tracePt t="108374" x="7045325" y="5367338"/>
          <p14:tracePt t="108413" x="7064375" y="5367338"/>
          <p14:tracePt t="108429" x="7072313" y="5367338"/>
          <p14:tracePt t="108439" x="7081838" y="5357813"/>
          <p14:tracePt t="108459" x="7099300" y="5349875"/>
          <p14:tracePt t="108475" x="7108825" y="5349875"/>
          <p14:tracePt t="108485" x="7126288" y="5340350"/>
          <p14:tracePt t="108497" x="7126288" y="5322888"/>
          <p14:tracePt t="108514" x="7135813" y="5322888"/>
          <p14:tracePt t="108514" x="7153275" y="5313363"/>
          <p14:tracePt t="108528" x="7161213" y="5313363"/>
          <p14:tracePt t="108542" x="7161213" y="5295900"/>
          <p14:tracePt t="108557" x="7180263" y="5268913"/>
          <p14:tracePt t="108571" x="7188200" y="5259388"/>
          <p14:tracePt t="108585" x="7207250" y="5233988"/>
          <p14:tracePt t="108599" x="7207250" y="5197475"/>
          <p14:tracePt t="108628" x="7215188" y="5187950"/>
          <p14:tracePt t="108642" x="7215188" y="5162550"/>
          <p14:tracePt t="108656" x="7232650" y="5143500"/>
          <p14:tracePt t="108657" x="7232650" y="5135563"/>
          <p14:tracePt t="108671" x="7232650" y="5126038"/>
          <p14:tracePt t="108685" x="7232650" y="5108575"/>
          <p14:tracePt t="108699" x="7232650" y="5099050"/>
          <p14:tracePt t="108713" x="7232650" y="5081588"/>
          <p14:tracePt t="108728" x="7232650" y="5054600"/>
          <p14:tracePt t="108742" x="7232650" y="5027613"/>
          <p14:tracePt t="108757" x="7224713" y="4983163"/>
          <p14:tracePt t="108771" x="7207250" y="4911725"/>
          <p14:tracePt t="108785" x="7188200" y="4840288"/>
          <p14:tracePt t="108799" x="7135813" y="4778375"/>
          <p14:tracePt t="108813" x="7108825" y="4759325"/>
          <p14:tracePt t="108828" x="7089775" y="4741863"/>
          <p14:tracePt t="108842" x="7081838" y="4733925"/>
          <p14:tracePt t="108856" x="7072313" y="4733925"/>
          <p14:tracePt t="108887" x="7054850" y="4733925"/>
          <p14:tracePt t="108908" x="7045325" y="4733925"/>
          <p14:tracePt t="108945" x="7027863" y="4733925"/>
          <p14:tracePt t="108957" x="7000875" y="4741863"/>
          <p14:tracePt t="108976" x="6992938" y="4741863"/>
          <p14:tracePt t="108986" x="6973888" y="4741863"/>
          <p14:tracePt t="108996" x="6946900" y="4741863"/>
          <p14:tracePt t="109006" x="6938963" y="4751388"/>
          <p14:tracePt t="109013" x="6921500" y="4751388"/>
          <p14:tracePt t="109027" x="6911975" y="4768850"/>
          <p14:tracePt t="109057" x="6894513" y="4768850"/>
          <p14:tracePt t="109092" x="6894513" y="4778375"/>
          <p14:tracePt t="109153" x="6894513" y="4840288"/>
          <p14:tracePt t="109165" x="6894513" y="4884738"/>
          <p14:tracePt t="109176" x="6894513" y="4938713"/>
          <p14:tracePt t="109188" x="6894513" y="4965700"/>
          <p14:tracePt t="109200" x="6894513" y="4992688"/>
          <p14:tracePt t="109213" x="6894513" y="5019675"/>
          <p14:tracePt t="109229" x="6902450" y="5037138"/>
          <p14:tracePt t="109229" x="6911975" y="5064125"/>
          <p14:tracePt t="109241" x="6929438" y="5081588"/>
          <p14:tracePt t="109256" x="6938963" y="5091113"/>
          <p14:tracePt t="109270" x="6956425" y="5108575"/>
          <p14:tracePt t="109284" x="6983413" y="5116513"/>
          <p14:tracePt t="109298" x="6992938" y="5116513"/>
          <p14:tracePt t="109313" x="7000875" y="5116513"/>
          <p14:tracePt t="109327" x="7018338" y="5116513"/>
          <p14:tracePt t="109341" x="7045325" y="5116513"/>
          <p14:tracePt t="109356" x="7072313" y="5116513"/>
          <p14:tracePt t="109370" x="7135813" y="5091113"/>
          <p14:tracePt t="109384" x="7170738" y="5081588"/>
          <p14:tracePt t="109398" x="7197725" y="5045075"/>
          <p14:tracePt t="109413" x="7251700" y="5027613"/>
          <p14:tracePt t="109427" x="7286625" y="5000625"/>
          <p14:tracePt t="109441" x="7331075" y="4983163"/>
          <p14:tracePt t="109456" x="7375525" y="4938713"/>
          <p14:tracePt t="109470" x="7394575" y="4921250"/>
          <p14:tracePt t="109503" x="7394575" y="4911725"/>
          <p14:tracePt t="110001" x="7367588" y="4867275"/>
          <p14:tracePt t="110016" x="7331075" y="4786313"/>
          <p14:tracePt t="110026" x="7296150" y="4714875"/>
          <p14:tracePt t="110041" x="7242175" y="4662488"/>
          <p14:tracePt t="110050" x="7207250" y="4608513"/>
          <p14:tracePt t="110055" x="7180263" y="4598988"/>
          <p14:tracePt t="110069" x="7126288" y="4581525"/>
          <p14:tracePt t="110083" x="7081838" y="4581525"/>
          <p14:tracePt t="110098" x="7018338" y="4581525"/>
          <p14:tracePt t="110112" x="6992938" y="4581525"/>
          <p14:tracePt t="110126" x="6983413" y="4581525"/>
          <p14:tracePt t="110155" x="6965950" y="4581525"/>
          <p14:tracePt t="110155" x="6938963" y="4598988"/>
          <p14:tracePt t="110169" x="6921500" y="4598988"/>
          <p14:tracePt t="110169" x="6911975" y="4608513"/>
          <p14:tracePt t="110184" x="6894513" y="4625975"/>
          <p14:tracePt t="110198" x="6884988" y="4625975"/>
          <p14:tracePt t="110212" x="6858000" y="4635500"/>
          <p14:tracePt t="110226" x="6858000" y="4652963"/>
          <p14:tracePt t="110240" x="6840538" y="4662488"/>
          <p14:tracePt t="110255" x="6831013" y="4724400"/>
          <p14:tracePt t="110269" x="6813550" y="4768850"/>
          <p14:tracePt t="110283" x="6813550" y="4822825"/>
          <p14:tracePt t="110297" x="6813550" y="4849813"/>
          <p14:tracePt t="110326" x="6813550" y="4876800"/>
          <p14:tracePt t="110326" x="6813550" y="4911725"/>
          <p14:tracePt t="110340" x="6813550" y="4948238"/>
          <p14:tracePt t="110377" x="6831013" y="4965700"/>
          <p14:tracePt t="110390" x="6840538" y="4965700"/>
          <p14:tracePt t="110402" x="6858000" y="4965700"/>
          <p14:tracePt t="110416" x="6884988" y="4965700"/>
          <p14:tracePt t="110429" x="6894513" y="4965700"/>
          <p14:tracePt t="110438" x="6921500" y="4965700"/>
          <p14:tracePt t="110451" x="6938963" y="4938713"/>
          <p14:tracePt t="110472" x="6973888" y="4911725"/>
          <p14:tracePt t="110482" x="7010400" y="4830763"/>
          <p14:tracePt t="110497" x="7072313" y="4733925"/>
          <p14:tracePt t="110502" x="7135813" y="4625975"/>
          <p14:tracePt t="110512" x="7170738" y="4572000"/>
          <p14:tracePt t="110526" x="7207250" y="4492625"/>
          <p14:tracePt t="110540" x="7207250" y="4456113"/>
          <p14:tracePt t="110554" x="7207250" y="4429125"/>
          <p14:tracePt t="110568" x="7207250" y="4402138"/>
          <p14:tracePt t="110583" x="7197725" y="4340225"/>
          <p14:tracePt t="110612" x="7161213" y="4330700"/>
          <p14:tracePt t="110612" x="7135813" y="4295775"/>
          <p14:tracePt t="110625" x="7099300" y="4278313"/>
          <p14:tracePt t="110654" x="7072313" y="4278313"/>
          <p14:tracePt t="110654" x="7064375" y="4268788"/>
          <p14:tracePt t="110668" x="7037388" y="4268788"/>
          <p14:tracePt t="110683" x="7018338" y="4268788"/>
          <p14:tracePt t="110721" x="7010400" y="4268788"/>
          <p14:tracePt t="110731" x="6992938" y="4286250"/>
          <p14:tracePt t="110743" x="6983413" y="4295775"/>
          <p14:tracePt t="110753" x="6965950" y="4313238"/>
          <p14:tracePt t="110756" x="6956425" y="4322763"/>
          <p14:tracePt t="110768" x="6938963" y="4340225"/>
          <p14:tracePt t="110782" x="6911975" y="4349750"/>
          <p14:tracePt t="110797" x="6902450" y="4367213"/>
          <p14:tracePt t="110811" x="6884988" y="4376738"/>
          <p14:tracePt t="110825" x="6884988" y="4394200"/>
          <p14:tracePt t="110839" x="6875463" y="4411663"/>
          <p14:tracePt t="110901" x="6875463" y="4429125"/>
          <p14:tracePt t="112990" x="6858000" y="4421188"/>
          <p14:tracePt t="113000" x="6850063" y="4394200"/>
          <p14:tracePt t="113012" x="6831013" y="4367213"/>
          <p14:tracePt t="113024" x="6813550" y="4349750"/>
          <p14:tracePt t="113037" x="6804025" y="4322763"/>
          <p14:tracePt t="113038" x="6769100" y="4305300"/>
          <p14:tracePt t="113051" x="6724650" y="4286250"/>
          <p14:tracePt t="113066" x="6688138" y="4278313"/>
          <p14:tracePt t="113080" x="6661150" y="4259263"/>
          <p14:tracePt t="113094" x="6626225" y="4241800"/>
          <p14:tracePt t="113109" x="6581775" y="4224338"/>
          <p14:tracePt t="113123" x="6456363" y="4206875"/>
          <p14:tracePt t="113137" x="6411913" y="4206875"/>
          <p14:tracePt t="113151" x="6340475" y="4206875"/>
          <p14:tracePt t="113166" x="6180138" y="4206875"/>
          <p14:tracePt t="113196" x="6089650" y="4214813"/>
          <p14:tracePt t="113196" x="5983288" y="4259263"/>
          <p14:tracePt t="113208" x="5884863" y="4305300"/>
          <p14:tracePt t="113223" x="5803900" y="4357688"/>
          <p14:tracePt t="113237" x="5724525" y="4448175"/>
          <p14:tracePt t="113251" x="5581650" y="4537075"/>
          <p14:tracePt t="113266" x="5473700" y="4625975"/>
          <p14:tracePt t="113280" x="5313363" y="4741863"/>
          <p14:tracePt t="113294" x="5241925" y="4759325"/>
          <p14:tracePt t="113309" x="5170488" y="4795838"/>
          <p14:tracePt t="113337" x="5099050" y="4813300"/>
          <p14:tracePt t="113338" x="5045075" y="4830763"/>
          <p14:tracePt t="113351" x="5018088" y="4849813"/>
          <p14:tracePt t="113351" x="5000625" y="4849813"/>
          <p14:tracePt t="113366" x="4992688" y="4849813"/>
          <p14:tracePt t="113380" x="4992688" y="4857750"/>
          <p14:tracePt t="113394" x="4973638" y="4894263"/>
          <p14:tracePt t="113715" x="4973638" y="4956175"/>
          <p14:tracePt t="113729" x="4973638" y="5010150"/>
          <p14:tracePt t="113742" x="4973638" y="5072063"/>
          <p14:tracePt t="113752" x="4973638" y="5126038"/>
          <p14:tracePt t="113767" x="4956175" y="5170488"/>
          <p14:tracePt t="113779" x="4956175" y="5224463"/>
          <p14:tracePt t="113780" x="4956175" y="5251450"/>
          <p14:tracePt t="113794" x="4956175" y="5305425"/>
          <p14:tracePt t="113808" x="4938713" y="5367338"/>
          <p14:tracePt t="113836" x="4921250" y="5473700"/>
          <p14:tracePt t="113837" x="4884738" y="5670550"/>
          <p14:tracePt t="113851" x="4840288" y="5768975"/>
          <p14:tracePt t="113865" x="4822825" y="5822950"/>
          <p14:tracePt t="113879" x="4803775" y="5894388"/>
          <p14:tracePt t="113893" x="4768850" y="5948363"/>
          <p14:tracePt t="113908" x="4751388" y="6010275"/>
          <p14:tracePt t="113922" x="4687888" y="6118225"/>
          <p14:tracePt t="113936" x="4652963" y="6170613"/>
          <p14:tracePt t="113950" x="4598988" y="6207125"/>
          <p14:tracePt t="113965" x="4554538" y="6215063"/>
          <p14:tracePt t="113993" x="4518025" y="6251575"/>
          <p14:tracePt t="114008" x="4456113" y="6296025"/>
          <p14:tracePt t="114008" x="4419600" y="6313488"/>
          <p14:tracePt t="114022" x="4375150" y="6313488"/>
          <p14:tracePt t="114036" x="4303713" y="6332538"/>
          <p14:tracePt t="114050" x="4251325" y="6332538"/>
          <p14:tracePt t="114065" x="4205288" y="6332538"/>
          <p14:tracePt t="114079" x="4143375" y="6323013"/>
          <p14:tracePt t="114093" x="4089400" y="6296025"/>
          <p14:tracePt t="114108" x="4044950" y="6261100"/>
          <p14:tracePt t="114122" x="3983038" y="6180138"/>
          <p14:tracePt t="114136" x="3919538" y="6072188"/>
          <p14:tracePt t="114150" x="3884613" y="5975350"/>
          <p14:tracePt t="114179" x="3848100" y="5876925"/>
          <p14:tracePt t="114180" x="3830638" y="5822950"/>
          <p14:tracePt t="114193" x="3830638" y="5768975"/>
          <p14:tracePt t="114208" x="3813175" y="5741988"/>
          <p14:tracePt t="114222" x="3813175" y="5689600"/>
          <p14:tracePt t="114236" x="3813175" y="5626100"/>
          <p14:tracePt t="114250" x="3822700" y="5429250"/>
          <p14:tracePt t="114265" x="3867150" y="5357813"/>
          <p14:tracePt t="114279" x="3902075" y="5286375"/>
          <p14:tracePt t="114293" x="3956050" y="5233988"/>
          <p14:tracePt t="114307" x="4027488" y="5187950"/>
          <p14:tracePt t="114322" x="4081463" y="5143500"/>
          <p14:tracePt t="114336" x="4152900" y="5037138"/>
          <p14:tracePt t="114350" x="4205288" y="5000625"/>
          <p14:tracePt t="114365" x="4251325" y="4965700"/>
          <p14:tracePt t="114379" x="4322763" y="4948238"/>
          <p14:tracePt t="114393" x="4375150" y="4948238"/>
          <p14:tracePt t="114408" x="4473575" y="4973638"/>
          <p14:tracePt t="114422" x="4518025" y="4992688"/>
          <p14:tracePt t="114436" x="4572000" y="5010150"/>
          <p14:tracePt t="114450" x="4625975" y="5027613"/>
          <p14:tracePt t="114465" x="4687888" y="5072063"/>
          <p14:tracePt t="114494" x="4714875" y="5091113"/>
          <p14:tracePt t="114507" x="4732338" y="5116513"/>
          <p14:tracePt t="114508" x="4751388" y="5153025"/>
          <p14:tracePt t="114522" x="4768850" y="5180013"/>
          <p14:tracePt t="114536" x="4776788" y="5214938"/>
          <p14:tracePt t="114550" x="4776788" y="5241925"/>
          <p14:tracePt t="114564" x="4795838" y="5384800"/>
          <p14:tracePt t="114579" x="4822825" y="5510213"/>
          <p14:tracePt t="114592" x="4822825" y="5635625"/>
          <p14:tracePt t="114607" x="4840288" y="5734050"/>
          <p14:tracePt t="114621" x="4840288" y="5832475"/>
          <p14:tracePt t="114635" x="4840288" y="6019800"/>
          <p14:tracePt t="114650" x="4840288" y="6118225"/>
          <p14:tracePt t="114664" x="4813300" y="6189663"/>
          <p14:tracePt t="114678" x="4795838" y="6242050"/>
          <p14:tracePt t="114693" x="4759325" y="6296025"/>
          <p14:tracePt t="114707" x="4705350" y="6305550"/>
          <p14:tracePt t="114721" x="4660900" y="6323013"/>
          <p14:tracePt t="114735" x="4581525" y="6323013"/>
          <p14:tracePt t="114750" x="4545013" y="6323013"/>
          <p14:tracePt t="114764" x="4518025" y="6305550"/>
          <p14:tracePt t="114778" x="4500563" y="6251575"/>
          <p14:tracePt t="114793" x="4446588" y="6153150"/>
          <p14:tracePt t="114822" x="4429125" y="6081713"/>
          <p14:tracePt t="114822" x="4419600" y="6010275"/>
          <p14:tracePt t="121293" x="4330700" y="5903913"/>
          <p14:tracePt t="121306" x="4187825" y="5761038"/>
          <p14:tracePt t="121307" x="4017963" y="5581650"/>
          <p14:tracePt t="121330" x="3786188" y="5402263"/>
          <p14:tracePt t="121331" x="3517900" y="5162550"/>
          <p14:tracePt t="121344" x="3054350" y="4591050"/>
          <p14:tracePt t="121372" x="2660650" y="4125913"/>
          <p14:tracePt t="121387" x="1946275" y="3116263"/>
          <p14:tracePt t="121387" x="1751013" y="2813050"/>
          <p14:tracePt t="121401" x="1625600" y="2616200"/>
          <p14:tracePt t="121415" x="1554163" y="2482850"/>
          <p14:tracePt t="121429" x="1490663" y="2339975"/>
          <p14:tracePt t="121444" x="1465263" y="2125663"/>
          <p14:tracePt t="121458" x="1419225" y="1911350"/>
          <p14:tracePt t="121472" x="1419225" y="1660525"/>
          <p14:tracePt t="121487" x="1428750" y="1562100"/>
          <p14:tracePt t="121501" x="1446213" y="1509713"/>
          <p14:tracePt t="121515" x="1482725" y="1455738"/>
          <p14:tracePt t="121543" x="1509713" y="1446213"/>
          <p14:tracePt t="121811" x="1527175" y="1446213"/>
          <p14:tracePt t="121825" x="1554163" y="1446213"/>
          <p14:tracePt t="121835" x="1581150" y="1446213"/>
          <p14:tracePt t="121850" x="1616075" y="1465263"/>
          <p14:tracePt t="121860" x="1670050" y="1517650"/>
          <p14:tracePt t="121877" x="1724025" y="1598613"/>
          <p14:tracePt t="121883" x="1785938" y="1704975"/>
          <p14:tracePt t="121886" x="1901825" y="1822450"/>
          <p14:tracePt t="121900" x="2009775" y="1911350"/>
          <p14:tracePt t="121914" x="2098675" y="1992313"/>
          <p14:tracePt t="121929" x="2160588" y="2098675"/>
          <p14:tracePt t="121943" x="2197100" y="2197100"/>
          <p14:tracePt t="121957" x="2241550" y="2303463"/>
          <p14:tracePt t="121972" x="2322513" y="2509838"/>
          <p14:tracePt t="121986" x="2339975" y="2563813"/>
          <p14:tracePt t="122000" x="2339975" y="2608263"/>
          <p14:tracePt t="122015" x="2357438" y="2660650"/>
          <p14:tracePt t="122043" x="2357438" y="2714625"/>
          <p14:tracePt t="122043" x="2347913" y="2751138"/>
          <p14:tracePt t="122057" x="2312988" y="2786063"/>
          <p14:tracePt t="122071" x="2303463" y="2795588"/>
          <p14:tracePt t="122086" x="2276475" y="2813050"/>
          <p14:tracePt t="122100" x="2259013" y="2813050"/>
          <p14:tracePt t="122114" x="2187575" y="2803525"/>
          <p14:tracePt t="122128" x="2108200" y="2768600"/>
          <p14:tracePt t="122143" x="2036763" y="2706688"/>
          <p14:tracePt t="122157" x="2000250" y="2652713"/>
          <p14:tracePt t="122171" x="1965325" y="2598738"/>
          <p14:tracePt t="122186" x="1928813" y="2465388"/>
          <p14:tracePt t="122214" x="1928813" y="2411413"/>
          <p14:tracePt t="122215" x="1928813" y="2349500"/>
          <p14:tracePt t="122228" x="1928813" y="2295525"/>
          <p14:tracePt t="122243" x="1938338" y="2268538"/>
          <p14:tracePt t="122257" x="1955800" y="2214563"/>
          <p14:tracePt t="122272" x="2108200" y="2125663"/>
          <p14:tracePt t="122286" x="2179638" y="2108200"/>
          <p14:tracePt t="122300" x="2251075" y="2108200"/>
          <p14:tracePt t="122314" x="2339975" y="2108200"/>
          <p14:tracePt t="122328" x="2438400" y="2135188"/>
          <p14:tracePt t="122343" x="2544763" y="2197100"/>
          <p14:tracePt t="122371" x="2687638" y="2339975"/>
          <p14:tracePt t="122385" x="2751138" y="2420938"/>
          <p14:tracePt t="122386" x="2803525" y="2500313"/>
          <p14:tracePt t="122400" x="2840038" y="2571750"/>
          <p14:tracePt t="122414" x="2857500" y="2643188"/>
          <p14:tracePt t="122428" x="2874963" y="2714625"/>
          <p14:tracePt t="122443" x="2874963" y="2830513"/>
          <p14:tracePt t="122457" x="2867025" y="2901950"/>
          <p14:tracePt t="122471" x="2830513" y="2973388"/>
          <p14:tracePt t="122485" x="2795588" y="3054350"/>
          <p14:tracePt t="122500" x="2759075" y="3125788"/>
          <p14:tracePt t="122514" x="2670175" y="3232150"/>
          <p14:tracePt t="122542" x="2633663" y="3268663"/>
          <p14:tracePt t="122557" x="2571750" y="3278188"/>
          <p14:tracePt t="122557" x="2500313" y="3278188"/>
          <p14:tracePt t="122571" x="2428875" y="3278188"/>
          <p14:tracePt t="122585" x="2366963" y="3197225"/>
          <p14:tracePt t="122600" x="2330450" y="3116263"/>
          <p14:tracePt t="122614" x="2276475" y="2946400"/>
          <p14:tracePt t="122628" x="2259013" y="2894013"/>
          <p14:tracePt t="122642" x="2241550" y="2822575"/>
          <p14:tracePt t="122656" x="2241550" y="2759075"/>
          <p14:tracePt t="122671" x="2241550" y="2571750"/>
          <p14:tracePt t="122685" x="2241550" y="2473325"/>
          <p14:tracePt t="122713" x="2241550" y="2384425"/>
          <p14:tracePt t="122714" x="2251075" y="2312988"/>
          <p14:tracePt t="122728" x="2268538" y="2259013"/>
          <p14:tracePt t="122742" x="2276475" y="2232025"/>
          <p14:tracePt t="122756" x="2312988" y="2187575"/>
          <p14:tracePt t="122771" x="2339975" y="2170113"/>
          <p14:tracePt t="122785" x="2384425" y="2152650"/>
          <p14:tracePt t="122799" x="2438400" y="2152650"/>
          <p14:tracePt t="122813" x="2465388" y="2152650"/>
          <p14:tracePt t="122828" x="2490788" y="2152650"/>
          <p14:tracePt t="122842" x="2544763" y="2206625"/>
          <p14:tracePt t="122870" x="2554288" y="2224088"/>
          <p14:tracePt t="122885" x="2571750" y="2268538"/>
          <p14:tracePt t="122885" x="2589213" y="2312988"/>
          <p14:tracePt t="122899" x="2589213" y="2428875"/>
          <p14:tracePt t="122913" x="2608263" y="2589213"/>
          <p14:tracePt t="122928" x="2608263" y="2803525"/>
          <p14:tracePt t="122942" x="2608263" y="2901950"/>
          <p14:tracePt t="122956" x="2598738" y="2973388"/>
          <p14:tracePt t="122971" x="2571750" y="3027363"/>
          <p14:tracePt t="122985" x="2536825" y="3071813"/>
          <p14:tracePt t="122999" x="2438400" y="3108325"/>
          <p14:tracePt t="123014" x="2384425" y="3108325"/>
          <p14:tracePt t="123028" x="2330450" y="3081338"/>
          <p14:tracePt t="123056" x="2276475" y="3009900"/>
          <p14:tracePt t="123057" x="2214563" y="2928938"/>
          <p14:tracePt t="123070" x="2179638" y="2857500"/>
          <p14:tracePt t="123085" x="2036763" y="2500313"/>
          <p14:tracePt t="123099" x="1965325" y="2303463"/>
          <p14:tracePt t="123113" x="1919288" y="2143125"/>
          <p14:tracePt t="123127" x="1919288" y="2054225"/>
          <p14:tracePt t="123142" x="1919288" y="1928813"/>
          <p14:tracePt t="123156" x="1919288" y="1830388"/>
          <p14:tracePt t="123170" x="2000250" y="1544638"/>
          <p14:tracePt t="123185" x="2062163" y="1438275"/>
          <p14:tracePt t="123213" x="2098675" y="1384300"/>
          <p14:tracePt t="123228" x="2152650" y="1330325"/>
          <p14:tracePt t="123229" x="2187575" y="1312863"/>
          <p14:tracePt t="123242" x="2214563" y="1312863"/>
          <p14:tracePt t="123256" x="2339975" y="1366838"/>
          <p14:tracePt t="123271" x="2419350" y="1446213"/>
          <p14:tracePt t="123285" x="2509838" y="1581150"/>
          <p14:tracePt t="123299" x="2554288" y="1687513"/>
          <p14:tracePt t="123313" x="2616200" y="1795463"/>
          <p14:tracePt t="123328" x="2670175" y="1938338"/>
          <p14:tracePt t="123342" x="2705100" y="2017713"/>
          <p14:tracePt t="123356" x="2732088" y="2143125"/>
          <p14:tracePt t="123385" x="2751138" y="2268538"/>
          <p14:tracePt t="123385" x="2751138" y="2366963"/>
          <p14:tracePt t="123399" x="2751138" y="2455863"/>
          <p14:tracePt t="123413" x="2751138" y="2554288"/>
          <p14:tracePt t="123427" x="2751138" y="2608263"/>
          <p14:tracePt t="123442" x="2751138" y="2635250"/>
          <p14:tracePt t="123456" x="2751138" y="2660650"/>
          <p14:tracePt t="123470" x="2751138" y="2679700"/>
          <p14:tracePt t="123484" x="2732088" y="2687638"/>
          <p14:tracePt t="123498" x="2724150" y="2706688"/>
          <p14:tracePt t="124298" x="2741613" y="2706688"/>
          <p14:tracePt t="124311" x="2786063" y="2706688"/>
          <p14:tracePt t="124327" x="2822575" y="2706688"/>
          <p14:tracePt t="124335" x="2867025" y="2741613"/>
          <p14:tracePt t="124347" x="2965450" y="2778125"/>
          <p14:tracePt t="124355" x="3062288" y="2795588"/>
          <p14:tracePt t="124383" x="3251200" y="2822575"/>
          <p14:tracePt t="124383" x="3741738" y="2867025"/>
          <p14:tracePt t="124397" x="4017963" y="2894013"/>
          <p14:tracePt t="124411" x="4384675" y="2894013"/>
          <p14:tracePt t="124426" x="4724400" y="2894013"/>
          <p14:tracePt t="124440" x="5054600" y="2894013"/>
          <p14:tracePt t="124454" x="5295900" y="2874963"/>
          <p14:tracePt t="124469" x="5537200" y="2874963"/>
          <p14:tracePt t="124483" x="5795963" y="2857500"/>
          <p14:tracePt t="124497" x="5857875" y="2857500"/>
          <p14:tracePt t="124512" x="5894388" y="2840038"/>
          <p14:tracePt t="124526" x="5902325" y="2840038"/>
          <p14:tracePt t="124945" x="5884863" y="2840038"/>
          <p14:tracePt t="124953" x="5857875" y="2803525"/>
          <p14:tracePt t="124969" x="5786438" y="2786063"/>
          <p14:tracePt t="124989" x="5732463" y="2759075"/>
          <p14:tracePt t="124994" x="5680075" y="2724150"/>
          <p14:tracePt t="125004" x="5581650" y="2679700"/>
          <p14:tracePt t="125011" x="5483225" y="2643188"/>
          <p14:tracePt t="125025" x="5375275" y="2589213"/>
          <p14:tracePt t="125040" x="5349875" y="2571750"/>
          <p14:tracePt t="125054" x="5330825" y="2571750"/>
          <p14:tracePt t="125069" x="5322888" y="2563813"/>
          <p14:tracePt t="125082" x="5295900" y="2563813"/>
          <p14:tracePt t="125097" x="5251450" y="2563813"/>
          <p14:tracePt t="125111" x="5241925" y="2563813"/>
          <p14:tracePt t="125125" x="5224463" y="2563813"/>
          <p14:tracePt t="125185" x="5214938" y="2563813"/>
          <p14:tracePt t="125367" x="5232400" y="2598738"/>
          <p14:tracePt t="125385" x="5251450" y="2625725"/>
          <p14:tracePt t="125396" x="5268913" y="2660650"/>
          <p14:tracePt t="125406" x="5295900" y="2687638"/>
          <p14:tracePt t="125416" x="5367338" y="2724150"/>
          <p14:tracePt t="125425" x="5537200" y="2759075"/>
          <p14:tracePt t="125439" x="5635625" y="2759075"/>
          <p14:tracePt t="125454" x="5759450" y="2759075"/>
          <p14:tracePt t="125468" x="5830888" y="2759075"/>
          <p14:tracePt t="125482" x="5894388" y="2759075"/>
          <p14:tracePt t="125496" x="5992813" y="2732088"/>
          <p14:tracePt t="125511" x="6161088" y="2714625"/>
          <p14:tracePt t="125525" x="6215063" y="2697163"/>
          <p14:tracePt t="125539" x="6242050" y="2679700"/>
          <p14:tracePt t="125553" x="6278563" y="2679700"/>
          <p14:tracePt t="125568" x="6303963" y="2670175"/>
          <p14:tracePt t="125582" x="6340475" y="2652713"/>
          <p14:tracePt t="125596" x="6375400" y="2635250"/>
          <p14:tracePt t="125611" x="6394450" y="2635250"/>
          <p14:tracePt t="125625" x="6402388" y="2625725"/>
          <p14:tracePt t="125791" x="6367463" y="2581275"/>
          <p14:tracePt t="125804" x="6330950" y="2527300"/>
          <p14:tracePt t="125815" x="6278563" y="2428875"/>
          <p14:tracePt t="125834" x="6232525" y="2268538"/>
          <p14:tracePt t="125844" x="6116638" y="2135188"/>
          <p14:tracePt t="125854" x="5973763" y="1992313"/>
          <p14:tracePt t="125864" x="5830888" y="1874838"/>
          <p14:tracePt t="125878" x="5608638" y="1751013"/>
          <p14:tracePt t="125896" x="5411788" y="1679575"/>
          <p14:tracePt t="125896" x="5259388" y="1652588"/>
          <p14:tracePt t="125910" x="5072063" y="1652588"/>
          <p14:tracePt t="125925" x="4776788" y="1751013"/>
          <p14:tracePt t="125939" x="4705350" y="1795463"/>
          <p14:tracePt t="125953" x="4652963" y="1830388"/>
          <p14:tracePt t="125967" x="4616450" y="1839913"/>
          <p14:tracePt t="125982" x="4608513" y="1857375"/>
          <p14:tracePt t="126011" x="4589463" y="1866900"/>
          <p14:tracePt t="126034" x="4589463" y="1884363"/>
          <p14:tracePt t="126049" x="4589463" y="1911350"/>
          <p14:tracePt t="126059" x="4589463" y="1938338"/>
          <p14:tracePt t="126072" x="4589463" y="1982788"/>
          <p14:tracePt t="126082" x="4589463" y="2036763"/>
          <p14:tracePt t="126085" x="4589463" y="2081213"/>
          <p14:tracePt t="126096" x="4589463" y="2152650"/>
          <p14:tracePt t="126110" x="4598988" y="2187575"/>
          <p14:tracePt t="126125" x="4616450" y="2214563"/>
          <p14:tracePt t="126139" x="4652963" y="2251075"/>
          <p14:tracePt t="126153" x="4714875" y="2268538"/>
          <p14:tracePt t="126167" x="4786313" y="2286000"/>
          <p14:tracePt t="126181" x="4956175" y="2322513"/>
          <p14:tracePt t="126196" x="5081588" y="2322513"/>
          <p14:tracePt t="126224" x="5180013" y="2339975"/>
          <p14:tracePt t="126224" x="5278438" y="2339975"/>
          <p14:tracePt t="126238" x="5402263" y="2357438"/>
          <p14:tracePt t="126252" x="5599113" y="2384425"/>
          <p14:tracePt t="126267" x="5643563" y="2384425"/>
          <p14:tracePt t="126281" x="5697538" y="2384425"/>
          <p14:tracePt t="126296" x="5768975" y="2401888"/>
          <p14:tracePt t="126310" x="5813425" y="2420938"/>
          <p14:tracePt t="126324" x="5849938" y="2420938"/>
          <p14:tracePt t="126338" x="5867400" y="2420938"/>
          <p14:tracePt t="126606" x="5884863" y="2420938"/>
          <p14:tracePt t="126762" x="5894388" y="2420938"/>
          <p14:tracePt t="126776" x="5894388" y="2428875"/>
          <p14:tracePt t="126788" x="5911850" y="2428875"/>
          <p14:tracePt t="126798" x="5911850" y="2438400"/>
          <p14:tracePt t="126809" x="5921375" y="2438400"/>
          <p14:tracePt t="126826" x="5938838" y="2438400"/>
          <p14:tracePt t="126847" x="5946775" y="2455863"/>
          <p14:tracePt t="126859" x="5965825" y="2455863"/>
          <p14:tracePt t="126870" x="5973763" y="2455863"/>
          <p14:tracePt t="126883" x="5992813" y="2455863"/>
          <p14:tracePt t="126908" x="6000750" y="2455863"/>
          <p14:tracePt t="126922" x="6018213" y="2455863"/>
          <p14:tracePt t="126933" x="6027738" y="2455863"/>
          <p14:tracePt t="126944" x="6037263" y="2455863"/>
          <p14:tracePt t="126959" x="6054725" y="2465388"/>
          <p14:tracePt t="126968" x="6081713" y="2465388"/>
          <p14:tracePt t="126984" x="6108700" y="2465388"/>
          <p14:tracePt t="126994" x="6143625" y="2465388"/>
          <p14:tracePt t="127001" x="6170613" y="2465388"/>
          <p14:tracePt t="127009" x="6197600" y="2465388"/>
          <p14:tracePt t="127023" x="6224588" y="2465388"/>
          <p14:tracePt t="127037" x="6242050" y="2465388"/>
          <p14:tracePt t="127066" x="6278563" y="2465388"/>
          <p14:tracePt t="127081" x="6296025" y="2465388"/>
          <p14:tracePt t="127081" x="6303963" y="2465388"/>
          <p14:tracePt t="127095" x="6323013" y="2465388"/>
          <p14:tracePt t="127109" x="6330950" y="2465388"/>
          <p14:tracePt t="128537" x="6330950" y="2446338"/>
          <p14:tracePt t="128594" x="6313488" y="2438400"/>
          <p14:tracePt t="128606" x="6278563" y="2420938"/>
          <p14:tracePt t="128620" x="6251575" y="2384425"/>
          <p14:tracePt t="128631" x="6215063" y="2357438"/>
          <p14:tracePt t="128644" x="6188075" y="2322513"/>
          <p14:tracePt t="128658" x="6153150" y="2295525"/>
          <p14:tracePt t="128669" x="6099175" y="2241550"/>
          <p14:tracePt t="128680" x="6045200" y="2187575"/>
          <p14:tracePt t="128691" x="5992813" y="2135188"/>
          <p14:tracePt t="128694" x="5929313" y="2054225"/>
          <p14:tracePt t="128707" x="5849938" y="1973263"/>
          <p14:tracePt t="128735" x="5741988" y="1884363"/>
          <p14:tracePt t="128736" x="5661025" y="1803400"/>
          <p14:tracePt t="128750" x="5554663" y="1697038"/>
          <p14:tracePt t="128764" x="5537200" y="1643063"/>
          <p14:tracePt t="128779" x="5500688" y="1608138"/>
          <p14:tracePt t="128793" x="5465763" y="1562100"/>
          <p14:tracePt t="128807" x="5456238" y="1509713"/>
          <p14:tracePt t="128822" x="5394325" y="1438275"/>
          <p14:tracePt t="128835" x="5303838" y="1303338"/>
          <p14:tracePt t="128850" x="5268913" y="1276350"/>
          <p14:tracePt t="128864" x="5259388" y="1241425"/>
          <p14:tracePt t="128878" x="5241925" y="1214438"/>
          <p14:tracePt t="128907" x="5241925" y="1196975"/>
          <p14:tracePt t="128924" x="5232400" y="1187450"/>
          <p14:tracePt t="128987" x="5214938" y="1169988"/>
          <p14:tracePt t="128998" x="5214938" y="1160463"/>
          <p14:tracePt t="129009" x="5207000" y="1152525"/>
          <p14:tracePt t="129021" x="5207000" y="1133475"/>
          <p14:tracePt t="129056" x="5187950" y="1133475"/>
          <p14:tracePt t="129104" x="5197475" y="1133475"/>
          <p14:tracePt t="129177" x="5241925" y="1133475"/>
          <p14:tracePt t="129191" x="5268913" y="1133475"/>
          <p14:tracePt t="129192" x="5313363" y="1143000"/>
          <p14:tracePt t="129207" x="5349875" y="1143000"/>
          <p14:tracePt t="129221" x="5375275" y="1143000"/>
          <p14:tracePt t="129235" x="5421313" y="1143000"/>
          <p14:tracePt t="129250" x="5545138" y="1143000"/>
          <p14:tracePt t="129264" x="5589588" y="1143000"/>
          <p14:tracePt t="129278" x="5661025" y="1143000"/>
          <p14:tracePt t="129292" x="5707063" y="1143000"/>
          <p14:tracePt t="129307" x="5759450" y="1160463"/>
          <p14:tracePt t="129321" x="5803900" y="1160463"/>
          <p14:tracePt t="129335" x="5849938" y="1160463"/>
          <p14:tracePt t="129349" x="5875338" y="1160463"/>
          <p14:tracePt t="129364" x="5902325" y="1160463"/>
          <p14:tracePt t="129378" x="5938838" y="1160463"/>
          <p14:tracePt t="129392" x="5946775" y="1160463"/>
          <p14:tracePt t="129420" x="5965825" y="1160463"/>
          <p14:tracePt t="129421" x="5973763" y="1160463"/>
          <p14:tracePt t="129821" x="5938838" y="1133475"/>
          <p14:tracePt t="129834" x="5884863" y="1089025"/>
          <p14:tracePt t="129845" x="5849938" y="1036638"/>
          <p14:tracePt t="129857" x="5778500" y="973138"/>
          <p14:tracePt t="129869" x="5697538" y="938213"/>
          <p14:tracePt t="129883" x="5653088" y="901700"/>
          <p14:tracePt t="129892" x="5599113" y="874713"/>
          <p14:tracePt t="129906" x="5545138" y="857250"/>
          <p14:tracePt t="129920" x="5500688" y="839788"/>
          <p14:tracePt t="129920" x="5429250" y="822325"/>
          <p14:tracePt t="129934" x="5375275" y="803275"/>
          <p14:tracePt t="129948" x="5349875" y="785813"/>
          <p14:tracePt t="129963" x="5313363" y="785813"/>
          <p14:tracePt t="129977" x="5303838" y="776288"/>
          <p14:tracePt t="129992" x="5259388" y="776288"/>
          <p14:tracePt t="130006" x="5251450" y="776288"/>
          <p14:tracePt t="130020" x="5251450" y="758825"/>
          <p14:tracePt t="130087" x="5268913" y="758825"/>
          <p14:tracePt t="130101" x="5303838" y="750888"/>
          <p14:tracePt t="130113" x="5367338" y="731838"/>
          <p14:tracePt t="130126" x="5465763" y="731838"/>
          <p14:tracePt t="130136" x="5589588" y="704850"/>
          <p14:tracePt t="130148" x="5778500" y="687388"/>
          <p14:tracePt t="130149" x="5929313" y="687388"/>
          <p14:tracePt t="130163" x="6143625" y="687388"/>
          <p14:tracePt t="130177" x="6296025" y="687388"/>
          <p14:tracePt t="130191" x="6456363" y="687388"/>
          <p14:tracePt t="130205" x="6581775" y="687388"/>
          <p14:tracePt t="130220" x="6643688" y="687388"/>
          <p14:tracePt t="130234" x="6697663" y="696913"/>
          <p14:tracePt t="130263" x="6707188" y="696913"/>
          <p14:tracePt t="130263" x="6707188" y="704850"/>
          <p14:tracePt t="130308" x="6616700" y="723900"/>
          <p14:tracePt t="130321" x="6518275" y="723900"/>
          <p14:tracePt t="130336" x="6394450" y="723900"/>
          <p14:tracePt t="130346" x="6242050" y="723900"/>
          <p14:tracePt t="130356" x="6081713" y="704850"/>
          <p14:tracePt t="130367" x="5867400" y="687388"/>
          <p14:tracePt t="130382" x="5688013" y="687388"/>
          <p14:tracePt t="130391" x="5537200" y="687388"/>
          <p14:tracePt t="130406" x="5375275" y="687388"/>
          <p14:tracePt t="130419" x="5278438" y="696913"/>
          <p14:tracePt t="130420" x="5232400" y="714375"/>
          <p14:tracePt t="130434" x="5197475" y="731838"/>
          <p14:tracePt t="130448" x="5187950" y="731838"/>
          <p14:tracePt t="130462" x="5170488" y="741363"/>
          <p14:tracePt t="130524" x="5268913" y="795338"/>
          <p14:tracePt t="130536" x="5375275" y="839788"/>
          <p14:tracePt t="130548" x="5446713" y="874713"/>
          <p14:tracePt t="130560" x="5581650" y="938213"/>
          <p14:tracePt t="130576" x="5724525" y="1036638"/>
          <p14:tracePt t="130591" x="5830888" y="1116013"/>
          <p14:tracePt t="130591" x="5938838" y="1187450"/>
          <p14:tracePt t="130605" x="6037263" y="1223963"/>
          <p14:tracePt t="130620" x="6161088" y="1258888"/>
          <p14:tracePt t="130634" x="6188075" y="1276350"/>
          <p14:tracePt t="130648" x="6224588" y="1295400"/>
          <p14:tracePt t="130682" x="6232525" y="1295400"/>
          <p14:tracePt t="130706" x="6232525" y="1303338"/>
          <p14:tracePt t="130719" x="6232525" y="1322388"/>
          <p14:tracePt t="134981" x="6161088" y="1276350"/>
          <p14:tracePt t="134994" x="5992813" y="1152525"/>
          <p14:tracePt t="135004" x="5768975" y="1000125"/>
          <p14:tracePt t="135019" x="5357813" y="857250"/>
          <p14:tracePt t="135027" x="4803775" y="714375"/>
          <p14:tracePt t="135029" x="4330700" y="652463"/>
          <p14:tracePt t="135043" x="3830638" y="652463"/>
          <p14:tracePt t="135057" x="3527425" y="696913"/>
          <p14:tracePt t="135071" x="3276600" y="723900"/>
          <p14:tracePt t="135100" x="2911475" y="768350"/>
          <p14:tracePt t="135115" x="2857500" y="768350"/>
          <p14:tracePt t="135115" x="2830513" y="768350"/>
          <p14:tracePt t="135415" x="2894013" y="758825"/>
          <p14:tracePt t="135428" x="2973388" y="696913"/>
          <p14:tracePt t="135439" x="3108325" y="608013"/>
          <p14:tracePt t="135443" x="3268663" y="517525"/>
          <p14:tracePt t="135457" x="3438525" y="446088"/>
          <p14:tracePt t="135471" x="3660775" y="366713"/>
          <p14:tracePt t="135486" x="3813175" y="322263"/>
          <p14:tracePt t="135500" x="4170363" y="231775"/>
          <p14:tracePt t="135514" x="4268788" y="214313"/>
          <p14:tracePt t="135529" x="4330700" y="214313"/>
          <p14:tracePt t="135543" x="4384675" y="214313"/>
          <p14:tracePt t="135557" x="4411663" y="214313"/>
          <p14:tracePt t="135571" x="4429125" y="214313"/>
          <p14:tracePt t="135585" x="4438650" y="214313"/>
          <p14:tracePt t="137513" x="0" y="0"/>
        </p14:tracePtLst>
        <p14:tracePtLst>
          <p14:tracePt t="140938" x="7804150" y="527050"/>
          <p14:tracePt t="141269" x="7796213" y="517525"/>
          <p14:tracePt t="141278" x="7786688" y="517525"/>
          <p14:tracePt t="141292" x="7769225" y="500063"/>
          <p14:tracePt t="141309" x="7759700" y="500063"/>
          <p14:tracePt t="141319" x="7742238" y="490538"/>
          <p14:tracePt t="141330" x="7732713" y="490538"/>
          <p14:tracePt t="141339" x="7715250" y="490538"/>
          <p14:tracePt t="141364" x="7707313" y="473075"/>
          <p14:tracePt t="141377" x="7688263" y="473075"/>
          <p14:tracePt t="141388" x="7661275" y="465138"/>
          <p14:tracePt t="141401" x="7635875" y="446088"/>
          <p14:tracePt t="141414" x="7599363" y="428625"/>
          <p14:tracePt t="141424" x="7572375" y="411163"/>
          <p14:tracePt t="141438" x="7554913" y="401638"/>
          <p14:tracePt t="141439" x="7545388" y="384175"/>
          <p14:tracePt t="141451" x="7527925" y="384175"/>
          <p14:tracePt t="141466" x="7518400" y="374650"/>
          <p14:tracePt t="141480" x="7500938" y="374650"/>
          <p14:tracePt t="141494" x="7493000" y="374650"/>
          <p14:tracePt t="141509" x="7439025" y="374650"/>
          <p14:tracePt t="141523" x="7402513" y="374650"/>
          <p14:tracePt t="141537" x="7375525" y="374650"/>
          <p14:tracePt t="141551" x="7367588" y="374650"/>
          <p14:tracePt t="141566" x="7350125" y="374650"/>
          <p14:tracePt t="141580" x="7340600" y="374650"/>
          <p14:tracePt t="141594" x="7323138" y="374650"/>
          <p14:tracePt t="141609" x="7313613" y="374650"/>
          <p14:tracePt t="141637" x="7296150" y="374650"/>
          <p14:tracePt t="141638" x="7286625" y="374650"/>
          <p14:tracePt t="141667" x="7269163" y="374650"/>
          <p14:tracePt t="141691" x="7259638" y="374650"/>
          <p14:tracePt t="141716" x="7251700" y="374650"/>
          <p14:tracePt t="141728" x="7232650" y="374650"/>
          <p14:tracePt t="141753" x="7224713" y="374650"/>
          <p14:tracePt t="141767" x="7207250" y="374650"/>
          <p14:tracePt t="141805" x="7197725" y="357188"/>
          <p14:tracePt t="141815" x="7197725" y="347663"/>
          <p14:tracePt t="141830" x="7180263" y="339725"/>
          <p14:tracePt t="141839" x="7180263" y="322263"/>
          <p14:tracePt t="141852" x="7180263" y="312738"/>
          <p14:tracePt t="141887" x="7180263" y="295275"/>
          <p14:tracePt t="141898" x="7180263" y="285750"/>
          <p14:tracePt t="141922" x="7188200" y="268288"/>
          <p14:tracePt t="141936" x="7251700" y="258763"/>
          <p14:tracePt t="141948" x="7313613" y="258763"/>
          <p14:tracePt t="141959" x="7429500" y="258763"/>
          <p14:tracePt t="141974" x="7581900" y="258763"/>
          <p14:tracePt t="141988" x="7742238" y="258763"/>
          <p14:tracePt t="141999" x="7902575" y="295275"/>
          <p14:tracePt t="142008" x="7974013" y="330200"/>
          <p14:tracePt t="142022" x="8027988" y="347663"/>
          <p14:tracePt t="142023" x="8054975" y="366713"/>
          <p14:tracePt t="142036" x="8089900" y="393700"/>
          <p14:tracePt t="142068" x="8099425" y="411163"/>
          <p14:tracePt t="142117" x="8099425" y="419100"/>
          <p14:tracePt t="143125" x="8099425" y="401638"/>
          <p14:tracePt t="143137" x="8081963" y="374650"/>
          <p14:tracePt t="143148" x="8027988" y="357188"/>
          <p14:tracePt t="143160" x="7983538" y="339725"/>
          <p14:tracePt t="143175" x="7929563" y="339725"/>
          <p14:tracePt t="143187" x="7840663" y="339725"/>
          <p14:tracePt t="143198" x="7769225" y="339725"/>
          <p14:tracePt t="143209" x="7724775" y="339725"/>
          <p14:tracePt t="143221" x="7697788" y="339725"/>
          <p14:tracePt t="143239" x="7661275" y="339725"/>
          <p14:tracePt t="143249" x="7635875" y="339725"/>
          <p14:tracePt t="143257" x="7626350" y="339725"/>
          <p14:tracePt t="143283" x="7608888" y="339725"/>
          <p14:tracePt t="143295" x="7599363" y="339725"/>
          <p14:tracePt t="144725" x="7581900" y="339725"/>
          <p14:tracePt t="144740" x="7537450" y="339725"/>
          <p14:tracePt t="144749" x="7510463" y="339725"/>
          <p14:tracePt t="144749" x="7483475" y="339725"/>
          <p14:tracePt t="144762" x="7456488" y="339725"/>
          <p14:tracePt t="144777" x="7421563" y="339725"/>
          <p14:tracePt t="144791" x="7412038" y="339725"/>
          <p14:tracePt t="144819" x="7385050" y="339725"/>
          <p14:tracePt t="144820" x="7350125" y="339725"/>
          <p14:tracePt t="144834" x="7323138" y="339725"/>
          <p14:tracePt t="144848" x="7296150" y="339725"/>
          <p14:tracePt t="144862" x="7286625" y="339725"/>
          <p14:tracePt t="144876" x="7269163" y="339725"/>
          <p14:tracePt t="144932" x="7259638" y="339725"/>
          <p14:tracePt t="145347" x="7242175" y="330200"/>
          <p14:tracePt t="145369" x="7232650" y="312738"/>
          <p14:tracePt t="145393" x="7232650" y="303213"/>
          <p14:tracePt t="145408" x="7215188" y="303213"/>
          <p14:tracePt t="145659" x="7224713" y="303213"/>
          <p14:tracePt t="145672" x="7232650" y="303213"/>
          <p14:tracePt t="145684" x="7251700" y="303213"/>
          <p14:tracePt t="145697" x="7259638" y="303213"/>
          <p14:tracePt t="145720" x="7278688" y="303213"/>
          <p14:tracePt t="145820" x="7304088" y="303213"/>
          <p14:tracePt t="145833" x="7313613" y="303213"/>
          <p14:tracePt t="145842" x="7331075" y="303213"/>
          <p14:tracePt t="145861" x="7340600" y="322263"/>
          <p14:tracePt t="145894" x="7358063" y="322263"/>
          <p14:tracePt t="146051" x="7367588" y="322263"/>
          <p14:tracePt t="146060" x="7394575" y="322263"/>
          <p14:tracePt t="146075" x="7429500" y="322263"/>
          <p14:tracePt t="146075" x="7439025" y="322263"/>
          <p14:tracePt t="146089" x="7446963" y="322263"/>
          <p14:tracePt t="146171" x="7446963" y="330200"/>
          <p14:tracePt t="146244" x="7394575" y="276225"/>
          <p14:tracePt t="146255" x="7161213" y="125413"/>
          <p14:tracePt t="146267" x="6751638" y="0"/>
          <p14:tracePt t="146280" x="6081713" y="0"/>
          <p14:tracePt t="146294" x="5251450" y="0"/>
          <p14:tracePt t="146303" x="4473575" y="107950"/>
          <p14:tracePt t="146318" x="3571875" y="536575"/>
          <p14:tracePt t="146333" x="2884488" y="1027113"/>
          <p14:tracePt t="146343" x="2384425" y="1339850"/>
          <p14:tracePt t="146361" x="2187575" y="1465263"/>
          <p14:tracePt t="146361" x="2081213" y="1527175"/>
          <p14:tracePt t="146375" x="2062163" y="1527175"/>
          <p14:tracePt t="146404" x="2062163" y="1500188"/>
          <p14:tracePt t="146404" x="2062163" y="1465263"/>
          <p14:tracePt t="146417" x="2062163" y="1455738"/>
          <p14:tracePt t="146432" x="2081213" y="1438275"/>
          <p14:tracePt t="146446" x="2125663" y="1438275"/>
          <p14:tracePt t="146461" x="2205038" y="1419225"/>
          <p14:tracePt t="146475" x="2232025" y="1419225"/>
          <p14:tracePt t="146503" x="2251075" y="1411288"/>
          <p14:tracePt t="146504" x="2251075" y="1393825"/>
          <p14:tracePt t="146518" x="2259013" y="1384300"/>
          <p14:tracePt t="146532" x="2276475" y="1374775"/>
          <p14:tracePt t="146546" x="2312988" y="1339850"/>
          <p14:tracePt t="146560" x="2366963" y="1312863"/>
          <p14:tracePt t="146575" x="2490788" y="1268413"/>
          <p14:tracePt t="146589" x="2589213" y="1250950"/>
          <p14:tracePt t="146603" x="2741613" y="1223963"/>
          <p14:tracePt t="146618" x="3000375" y="1258888"/>
          <p14:tracePt t="146631" x="3071813" y="1276350"/>
          <p14:tracePt t="146646" x="3143250" y="1276350"/>
          <p14:tracePt t="146660" x="3170238" y="1276350"/>
          <p14:tracePt t="146675" x="3179763" y="1276350"/>
          <p14:tracePt t="146689" x="3197225" y="1276350"/>
          <p14:tracePt t="146719" x="3205163" y="1276350"/>
          <p14:tracePt t="146778" x="3224213" y="1276350"/>
          <p14:tracePt t="146801" x="3224213" y="1258888"/>
          <p14:tracePt t="146816" x="3224213" y="1250950"/>
          <p14:tracePt t="146825" x="3232150" y="1231900"/>
          <p14:tracePt t="146839" x="3251200" y="1204913"/>
          <p14:tracePt t="146850" x="3276600" y="1179513"/>
          <p14:tracePt t="146863" x="3295650" y="1143000"/>
          <p14:tracePt t="146875" x="3313113" y="1098550"/>
          <p14:tracePt t="146887" x="3330575" y="1044575"/>
          <p14:tracePt t="146898" x="3348038" y="990600"/>
          <p14:tracePt t="146903" x="3348038" y="965200"/>
          <p14:tracePt t="146917" x="3348038" y="955675"/>
          <p14:tracePt t="146990" x="3340100" y="938213"/>
          <p14:tracePt t="146999" x="3330575" y="938213"/>
          <p14:tracePt t="147019" x="3313113" y="938213"/>
          <p14:tracePt t="147033" x="3286125" y="946150"/>
          <p14:tracePt t="147044" x="3241675" y="965200"/>
          <p14:tracePt t="147055" x="3205163" y="973138"/>
          <p14:tracePt t="147071" x="3152775" y="990600"/>
          <p14:tracePt t="147081" x="3108325" y="990600"/>
          <p14:tracePt t="147092" x="3036888" y="990600"/>
          <p14:tracePt t="147104" x="2990850" y="990600"/>
          <p14:tracePt t="147117" x="2938463" y="990600"/>
          <p14:tracePt t="147117" x="2928938" y="990600"/>
          <p14:tracePt t="147131" x="2911475" y="990600"/>
          <p14:tracePt t="147177" x="2911475" y="973138"/>
          <p14:tracePt t="147226" x="2938463" y="973138"/>
          <p14:tracePt t="147241" x="2982913" y="973138"/>
          <p14:tracePt t="147251" x="3036888" y="1000125"/>
          <p14:tracePt t="147262" x="3108325" y="1017588"/>
          <p14:tracePt t="147278" x="3170238" y="1036638"/>
          <p14:tracePt t="147287" x="3241675" y="1054100"/>
          <p14:tracePt t="147298" x="3295650" y="1054100"/>
          <p14:tracePt t="147310" x="3322638" y="1071563"/>
          <p14:tracePt t="147316" x="3340100" y="1071563"/>
          <p14:tracePt t="147529" x="3340100" y="1062038"/>
          <p14:tracePt t="147541" x="3340100" y="1036638"/>
          <p14:tracePt t="147554" x="3313113" y="965200"/>
          <p14:tracePt t="147568" x="3276600" y="893763"/>
          <p14:tracePt t="147577" x="3232150" y="812800"/>
          <p14:tracePt t="147592" x="3197225" y="758825"/>
          <p14:tracePt t="147602" x="3187700" y="731838"/>
          <p14:tracePt t="147605" x="3170238" y="714375"/>
          <p14:tracePt t="147616" x="3170238" y="704850"/>
          <p14:tracePt t="147631" x="3160713" y="704850"/>
          <p14:tracePt t="147796" x="3160713" y="723900"/>
          <p14:tracePt t="147809" x="3160713" y="750888"/>
          <p14:tracePt t="147820" x="3179763" y="768350"/>
          <p14:tracePt t="147836" x="3187700" y="795338"/>
          <p14:tracePt t="147846" x="3205163" y="822325"/>
          <p14:tracePt t="147859" x="3224213" y="874713"/>
          <p14:tracePt t="147859" x="3241675" y="928688"/>
          <p14:tracePt t="147873" x="3259138" y="955675"/>
          <p14:tracePt t="147888" x="3259138" y="965200"/>
          <p14:tracePt t="147902" x="3259138" y="982663"/>
          <p14:tracePt t="147953" x="3268663" y="982663"/>
          <p14:tracePt t="148052" x="3268663" y="990600"/>
          <p14:tracePt t="148075" x="3268663" y="1009650"/>
          <p14:tracePt t="148100" x="3268663" y="1017588"/>
          <p14:tracePt t="148123" x="3251200" y="1036638"/>
          <p14:tracePt t="148137" x="3241675" y="1044575"/>
          <p14:tracePt t="148150" x="3224213" y="1071563"/>
          <p14:tracePt t="148159" x="3205163" y="1125538"/>
          <p14:tracePt t="148174" x="3187700" y="1223963"/>
          <p14:tracePt t="148186" x="3170238" y="1285875"/>
          <p14:tracePt t="148188" x="3152775" y="1339850"/>
          <p14:tracePt t="148201" x="3143250" y="1374775"/>
          <p14:tracePt t="148216" x="3108325" y="1384300"/>
          <p14:tracePt t="148230" x="3054350" y="1401763"/>
          <p14:tracePt t="148244" x="2955925" y="1419225"/>
          <p14:tracePt t="148275" x="2894013" y="1438275"/>
          <p14:tracePt t="148288" x="2786063" y="1455738"/>
          <p14:tracePt t="148297" x="2724150" y="1455738"/>
          <p14:tracePt t="148307" x="2652713" y="1473200"/>
          <p14:tracePt t="148315" x="2616200" y="1490663"/>
          <p14:tracePt t="148344" x="2536825" y="1544638"/>
          <p14:tracePt t="148344" x="2500313" y="1589088"/>
          <p14:tracePt t="148359" x="2446338" y="1670050"/>
          <p14:tracePt t="148373" x="2374900" y="1803400"/>
          <p14:tracePt t="148387" x="2312988" y="1938338"/>
          <p14:tracePt t="148401" x="2276475" y="2009775"/>
          <p14:tracePt t="148415" x="2205038" y="2143125"/>
          <p14:tracePt t="148430" x="2187575" y="2187575"/>
          <p14:tracePt t="148444" x="2152650" y="2259013"/>
          <p14:tracePt t="148458" x="2133600" y="2312988"/>
          <p14:tracePt t="148473" x="2098675" y="2366963"/>
          <p14:tracePt t="148487" x="2081213" y="2393950"/>
          <p14:tracePt t="148515" x="2071688" y="2438400"/>
          <p14:tracePt t="148516" x="2071688" y="2446338"/>
          <p14:tracePt t="148530" x="2054225" y="2492375"/>
          <p14:tracePt t="148544" x="2036763" y="2544763"/>
          <p14:tracePt t="148558" x="2036763" y="2571750"/>
          <p14:tracePt t="148573" x="2017713" y="2625725"/>
          <p14:tracePt t="148587" x="2009775" y="2687638"/>
          <p14:tracePt t="148601" x="2009775" y="2697163"/>
          <p14:tracePt t="148615" x="2009775" y="2714625"/>
          <p14:tracePt t="148683" x="2027238" y="2687638"/>
          <p14:tracePt t="149083" x="2054225" y="2687638"/>
          <p14:tracePt t="149094" x="2081213" y="2687638"/>
          <p14:tracePt t="149110" x="2116138" y="2687638"/>
          <p14:tracePt t="149121" x="2160588" y="2687638"/>
          <p14:tracePt t="149133" x="2214563" y="2687638"/>
          <p14:tracePt t="149144" x="2259013" y="2687638"/>
          <p14:tracePt t="149148" x="2330450" y="2687638"/>
          <p14:tracePt t="149157" x="2393950" y="2687638"/>
          <p14:tracePt t="149186" x="2465388" y="2687638"/>
          <p14:tracePt t="149186" x="2517775" y="2687638"/>
          <p14:tracePt t="149200" x="2562225" y="2670175"/>
          <p14:tracePt t="149215" x="2598738" y="2660650"/>
          <p14:tracePt t="149229" x="2643188" y="2643188"/>
          <p14:tracePt t="149243" x="2687638" y="2598738"/>
          <p14:tracePt t="149257" x="2687638" y="2589213"/>
          <p14:tracePt t="149272" x="2687638" y="2571750"/>
          <p14:tracePt t="149286" x="2687638" y="2563813"/>
          <p14:tracePt t="149300" x="2687638" y="2401888"/>
          <p14:tracePt t="149315" x="2652713" y="2241550"/>
          <p14:tracePt t="149343" x="2608263" y="2081213"/>
          <p14:tracePt t="149358" x="2562225" y="1946275"/>
          <p14:tracePt t="149358" x="2536825" y="1822450"/>
          <p14:tracePt t="149372" x="2500313" y="1714500"/>
          <p14:tracePt t="149386" x="2465388" y="1660525"/>
          <p14:tracePt t="149400" x="2322513" y="1608138"/>
          <p14:tracePt t="149414" x="2251075" y="1608138"/>
          <p14:tracePt t="149429" x="2179638" y="1608138"/>
          <p14:tracePt t="149443" x="2133600" y="1633538"/>
          <p14:tracePt t="149457" x="2027238" y="1741488"/>
          <p14:tracePt t="149489" x="1965325" y="1822450"/>
          <p14:tracePt t="149490" x="1938338" y="1857375"/>
          <p14:tracePt t="149508" x="1901825" y="1884363"/>
          <p14:tracePt t="149529" x="1884363" y="1920875"/>
          <p14:tracePt t="149529" x="1884363" y="1928813"/>
          <p14:tracePt t="149543" x="1874838" y="1973263"/>
          <p14:tracePt t="149557" x="1857375" y="2063750"/>
          <p14:tracePt t="149571" x="1857375" y="2224088"/>
          <p14:tracePt t="149585" x="1830388" y="2374900"/>
          <p14:tracePt t="149600" x="1830388" y="2500313"/>
          <p14:tracePt t="149614" x="1830388" y="2616200"/>
          <p14:tracePt t="149629" x="1839913" y="2652713"/>
          <p14:tracePt t="149643" x="1874838" y="2697163"/>
          <p14:tracePt t="149657" x="1946275" y="2759075"/>
          <p14:tracePt t="149686" x="2027238" y="2813050"/>
          <p14:tracePt t="149686" x="2108200" y="2901950"/>
          <p14:tracePt t="149700" x="2347913" y="3027363"/>
          <p14:tracePt t="149714" x="2419350" y="3044825"/>
          <p14:tracePt t="149728" x="2490788" y="3044825"/>
          <p14:tracePt t="149742" x="2536825" y="3044825"/>
          <p14:tracePt t="149757" x="2571750" y="3027363"/>
          <p14:tracePt t="149771" x="2581275" y="3027363"/>
          <p14:tracePt t="149785" x="2598738" y="3009900"/>
          <p14:tracePt t="149800" x="2598738" y="2982913"/>
          <p14:tracePt t="149814" x="2598738" y="2973388"/>
          <p14:tracePt t="149842" x="2598738" y="2955925"/>
          <p14:tracePt t="149857" x="2598738" y="2946400"/>
          <p14:tracePt t="149857" x="2598738" y="2938463"/>
          <p14:tracePt t="149871" x="2598738" y="2921000"/>
          <p14:tracePt t="149909" x="2598738" y="2911475"/>
          <p14:tracePt t="150346" x="2598738" y="2894013"/>
          <p14:tracePt t="150494" x="2598738" y="2884488"/>
          <p14:tracePt t="150613" x="2598738" y="2857500"/>
          <p14:tracePt t="150624" x="2598738" y="2840038"/>
          <p14:tracePt t="150638" x="2598738" y="2813050"/>
          <p14:tracePt t="150651" x="2598738" y="2786063"/>
          <p14:tracePt t="150662" x="2598738" y="2759075"/>
          <p14:tracePt t="150677" x="2598738" y="2724150"/>
          <p14:tracePt t="150685" x="2598738" y="2714625"/>
          <p14:tracePt t="150699" x="2598738" y="2697163"/>
          <p14:tracePt t="150721" x="2598738" y="2687638"/>
          <p14:tracePt t="150746" x="2598738" y="2670175"/>
          <p14:tracePt t="150758" x="2589213" y="2660650"/>
          <p14:tracePt t="150773" x="2589213" y="2652713"/>
          <p14:tracePt t="150795" x="2581275" y="2635250"/>
          <p14:tracePt t="150821" x="2581275" y="2625725"/>
          <p14:tracePt t="150859" x="2581275" y="2608263"/>
          <p14:tracePt t="153663" x="2598738" y="2616200"/>
          <p14:tracePt t="153673" x="2616200" y="2625725"/>
          <p14:tracePt t="153685" x="2643188" y="2643188"/>
          <p14:tracePt t="153696" x="2670175" y="2660650"/>
          <p14:tracePt t="153711" x="2705100" y="2670175"/>
          <p14:tracePt t="153711" x="2714625" y="2687638"/>
          <p14:tracePt t="153725" x="2732088" y="2687638"/>
          <p14:tracePt t="153739" x="2741613" y="2697163"/>
          <p14:tracePt t="153768" x="2759075" y="2714625"/>
          <p14:tracePt t="153836" x="2759075" y="2724150"/>
          <p14:tracePt t="154047" x="2759075" y="2741613"/>
          <p14:tracePt t="154158" x="2751138" y="2741613"/>
          <p14:tracePt t="154182" x="2741613" y="2741613"/>
          <p14:tracePt t="154208" x="2724150" y="2741613"/>
          <p14:tracePt t="154230" x="2714625" y="2732088"/>
          <p14:tracePt t="154268" x="2714625" y="2724150"/>
          <p14:tracePt t="154436" x="2714625" y="2741613"/>
          <p14:tracePt t="154460" x="2714625" y="2768600"/>
          <p14:tracePt t="154473" x="2697163" y="2795588"/>
          <p14:tracePt t="154488" x="2679700" y="2849563"/>
          <p14:tracePt t="154501" x="2660650" y="2938463"/>
          <p14:tracePt t="154501" x="2660650" y="3036888"/>
          <p14:tracePt t="154510" x="2643188" y="3108325"/>
          <p14:tracePt t="154538" x="2643188" y="3170238"/>
          <p14:tracePt t="154553" x="2625725" y="3224213"/>
          <p14:tracePt t="154553" x="2625725" y="3251200"/>
          <p14:tracePt t="154567" x="2625725" y="3268663"/>
          <p14:tracePt t="155506" x="2625725" y="3259138"/>
          <p14:tracePt t="155531" x="2633663" y="3251200"/>
          <p14:tracePt t="155542" x="2660650" y="3224213"/>
          <p14:tracePt t="155553" x="2697163" y="3170238"/>
          <p14:tracePt t="155565" x="2732088" y="3071813"/>
          <p14:tracePt t="155570" x="2776538" y="2973388"/>
          <p14:tracePt t="155580" x="2795588" y="2901950"/>
          <p14:tracePt t="155594" x="2830513" y="2849563"/>
          <p14:tracePt t="155609" x="2840038" y="2795588"/>
          <p14:tracePt t="155623" x="2857500" y="2768600"/>
          <p14:tracePt t="155637" x="2874963" y="2724150"/>
          <p14:tracePt t="155674" x="2874963" y="2714625"/>
          <p14:tracePt t="155773" x="2874963" y="2697163"/>
          <p14:tracePt t="155810" x="2874963" y="2670175"/>
          <p14:tracePt t="155823" x="2874963" y="2660650"/>
          <p14:tracePt t="155838" x="2874963" y="2643188"/>
          <p14:tracePt t="155848" x="2874963" y="2635250"/>
          <p14:tracePt t="155869" x="2874963" y="2616200"/>
          <p14:tracePt t="156015" x="2884488" y="2616200"/>
          <p14:tracePt t="156026" x="2901950" y="2616200"/>
          <p14:tracePt t="156040" x="2928938" y="2608263"/>
          <p14:tracePt t="156050" x="2955925" y="2608263"/>
          <p14:tracePt t="156065" x="2990850" y="2589213"/>
          <p14:tracePt t="156069" x="3054350" y="2589213"/>
          <p14:tracePt t="156080" x="3108325" y="2571750"/>
          <p14:tracePt t="156094" x="3160713" y="2554288"/>
          <p14:tracePt t="156108" x="3205163" y="2554288"/>
          <p14:tracePt t="156122" x="3268663" y="2554288"/>
          <p14:tracePt t="156137" x="3276600" y="2554288"/>
          <p14:tracePt t="156151" x="3295650" y="2554288"/>
          <p14:tracePt t="156165" x="3303588" y="2554288"/>
          <p14:tracePt t="156370" x="3313113" y="2563813"/>
          <p14:tracePt t="156380" x="3330575" y="2563813"/>
          <p14:tracePt t="156392" x="3330575" y="2571750"/>
          <p14:tracePt t="156397" x="3330575" y="2598738"/>
          <p14:tracePt t="156408" x="3348038" y="2635250"/>
          <p14:tracePt t="156422" x="3348038" y="2697163"/>
          <p14:tracePt t="156437" x="3348038" y="3000375"/>
          <p14:tracePt t="156451" x="3348038" y="3179763"/>
          <p14:tracePt t="156465" x="3348038" y="3303588"/>
          <p14:tracePt t="156479" x="3330575" y="3402013"/>
          <p14:tracePt t="156494" x="3330575" y="3473450"/>
          <p14:tracePt t="156508" x="3330575" y="3500438"/>
          <p14:tracePt t="156522" x="3330575" y="3517900"/>
          <p14:tracePt t="156537" x="3330575" y="3527425"/>
          <p14:tracePt t="156793" x="3330575" y="3509963"/>
          <p14:tracePt t="156803" x="3330575" y="3500438"/>
          <p14:tracePt t="156813" x="3340100" y="3465513"/>
          <p14:tracePt t="156828" x="3340100" y="3455988"/>
          <p14:tracePt t="156844" x="3357563" y="3429000"/>
          <p14:tracePt t="156858" x="3367088" y="3411538"/>
          <p14:tracePt t="156869" x="3384550" y="3384550"/>
          <p14:tracePt t="156889" x="3384550" y="3375025"/>
          <p14:tracePt t="156903" x="3394075" y="3375025"/>
          <p14:tracePt t="157534" x="3394075" y="3357563"/>
          <p14:tracePt t="157606" x="3394075" y="3349625"/>
          <p14:tracePt t="157616" x="3394075" y="3330575"/>
          <p14:tracePt t="157629" x="3394075" y="3322638"/>
          <p14:tracePt t="157643" x="3394075" y="3303588"/>
          <p14:tracePt t="157653" x="3375025" y="3278188"/>
          <p14:tracePt t="157665" x="3357563" y="3251200"/>
          <p14:tracePt t="157683" x="3330575" y="3214688"/>
          <p14:tracePt t="157684" x="3276600" y="3179763"/>
          <p14:tracePt t="157692" x="3241675" y="3125788"/>
          <p14:tracePt t="157720" x="3187700" y="3081338"/>
          <p14:tracePt t="157735" x="3152775" y="3027363"/>
          <p14:tracePt t="157735" x="3108325" y="2973388"/>
          <p14:tracePt t="157749" x="3000375" y="2867025"/>
          <p14:tracePt t="157764" x="2946400" y="2813050"/>
          <p14:tracePt t="157778" x="2911475" y="2786063"/>
          <p14:tracePt t="157792" x="2874963" y="2732088"/>
          <p14:tracePt t="157806" x="2840038" y="2679700"/>
          <p14:tracePt t="157821" x="2741613" y="2589213"/>
          <p14:tracePt t="157835" x="2679700" y="2509838"/>
          <p14:tracePt t="157849" x="2643188" y="2465388"/>
          <p14:tracePt t="157863" x="2616200" y="2428875"/>
          <p14:tracePt t="157892" x="2581275" y="2374900"/>
          <p14:tracePt t="157906" x="2562225" y="2349500"/>
          <p14:tracePt t="157907" x="2554288" y="2322513"/>
          <p14:tracePt t="157943" x="2536825" y="2322513"/>
          <p14:tracePt t="157956" x="2536825" y="2303463"/>
          <p14:tracePt t="157969" x="2527300" y="2303463"/>
          <p14:tracePt t="157980" x="2509838" y="2295525"/>
          <p14:tracePt t="157997" x="2500313" y="2295525"/>
          <p14:tracePt t="158006" x="2500313" y="2286000"/>
          <p14:tracePt t="158015" x="2482850" y="2286000"/>
          <p14:tracePt t="158042" x="2473325" y="2286000"/>
          <p14:tracePt t="158089" x="2455863" y="2286000"/>
          <p14:tracePt t="158117" x="2455863" y="2295525"/>
          <p14:tracePt t="158128" x="2446338" y="2312988"/>
          <p14:tracePt t="158150" x="2446338" y="2322513"/>
          <p14:tracePt t="158162" x="2428875" y="2339975"/>
          <p14:tracePt t="158175" x="2428875" y="2349500"/>
          <p14:tracePt t="158187" x="2428875" y="2366963"/>
          <p14:tracePt t="158199" x="2419350" y="2393950"/>
          <p14:tracePt t="158211" x="2419350" y="2401888"/>
          <p14:tracePt t="158224" x="2419350" y="2428875"/>
          <p14:tracePt t="158243" x="2401888" y="2465388"/>
          <p14:tracePt t="158251" x="2401888" y="2473325"/>
          <p14:tracePt t="158261" x="2401888" y="2509838"/>
          <p14:tracePt t="158263" x="2393950" y="2517775"/>
          <p14:tracePt t="158277" x="2393950" y="2527300"/>
          <p14:tracePt t="158291" x="2393950" y="2544763"/>
          <p14:tracePt t="158306" x="2374900" y="2554288"/>
          <p14:tracePt t="158320" x="2374900" y="2581275"/>
          <p14:tracePt t="158639" x="2393950" y="2581275"/>
          <p14:tracePt t="158649" x="2428875" y="2581275"/>
          <p14:tracePt t="158660" x="2438400" y="2581275"/>
          <p14:tracePt t="158672" x="2465388" y="2581275"/>
          <p14:tracePt t="158685" x="2482850" y="2581275"/>
          <p14:tracePt t="158696" x="2509838" y="2581275"/>
          <p14:tracePt t="158709" x="2536825" y="2581275"/>
          <p14:tracePt t="158722" x="2562225" y="2581275"/>
          <p14:tracePt t="158734" x="2598738" y="2598738"/>
          <p14:tracePt t="158747" x="2608263" y="2598738"/>
          <p14:tracePt t="158763" x="2625725" y="2608263"/>
          <p14:tracePt t="158764" x="2652713" y="2608263"/>
          <p14:tracePt t="158777" x="2660650" y="2608263"/>
          <p14:tracePt t="158791" x="2679700" y="2608263"/>
          <p14:tracePt t="158805" x="2705100" y="2625725"/>
          <p14:tracePt t="158820" x="2732088" y="2625725"/>
          <p14:tracePt t="158854" x="2741613" y="2625725"/>
          <p14:tracePt t="158878" x="2759075" y="2625725"/>
          <p14:tracePt t="158903" x="2768600" y="2625725"/>
          <p14:tracePt t="158929" x="2786063" y="2625725"/>
          <p14:tracePt t="158940" x="2795588" y="2625725"/>
          <p14:tracePt t="158952" x="2813050" y="2625725"/>
          <p14:tracePt t="158969" x="2822575" y="2625725"/>
          <p14:tracePt t="158979" x="2847975" y="2625725"/>
          <p14:tracePt t="158992" x="2874963" y="2625725"/>
          <p14:tracePt t="159001" x="2911475" y="2625725"/>
          <p14:tracePt t="159011" x="2919413" y="2625725"/>
          <p14:tracePt t="159019" x="2946400" y="2616200"/>
          <p14:tracePt t="159034" x="2965450" y="2616200"/>
          <p14:tracePt t="159062" x="2973388" y="2616200"/>
          <p14:tracePt t="159502" x="2990850" y="2616200"/>
          <p14:tracePt t="159521" x="3000375" y="2616200"/>
          <p14:tracePt t="159538" x="3017838" y="2608263"/>
          <p14:tracePt t="159547" x="3027363" y="2608263"/>
          <p14:tracePt t="159550" x="3036888" y="2608263"/>
          <p14:tracePt t="159576" x="3054350" y="2598738"/>
          <p14:tracePt t="159576" x="3062288" y="2598738"/>
          <p14:tracePt t="159590" x="3081338" y="2581275"/>
          <p14:tracePt t="159605" x="3089275" y="2581275"/>
          <p14:tracePt t="159619" x="3152775" y="2581275"/>
          <p14:tracePt t="159648" x="3160713" y="2581275"/>
          <p14:tracePt t="159648" x="3187700" y="2581275"/>
          <p14:tracePt t="159662" x="3205163" y="2581275"/>
          <p14:tracePt t="159676" x="3214688" y="2581275"/>
          <p14:tracePt t="159690" x="3259138" y="2581275"/>
          <p14:tracePt t="159704" x="3286125" y="2581275"/>
          <p14:tracePt t="159733" x="3295650" y="2581275"/>
          <p14:tracePt t="159733" x="3330575" y="2581275"/>
          <p14:tracePt t="159747" x="3340100" y="2581275"/>
          <p14:tracePt t="159762" x="3348038" y="2589213"/>
          <p14:tracePt t="159775" x="3375025" y="2589213"/>
          <p14:tracePt t="159790" x="3394075" y="2589213"/>
          <p14:tracePt t="159826" x="3394075" y="2598738"/>
          <p14:tracePt t="160012" x="3394075" y="2608263"/>
          <p14:tracePt t="160104" x="3394075" y="2625725"/>
          <p14:tracePt t="160119" x="3394075" y="2635250"/>
          <p14:tracePt t="160141" x="3402013" y="2652713"/>
          <p14:tracePt t="160227" x="3402013" y="2660650"/>
          <p14:tracePt t="160251" x="3402013" y="2679700"/>
          <p14:tracePt t="160262" x="3402013" y="2706688"/>
          <p14:tracePt t="160274" x="3394075" y="2751138"/>
          <p14:tracePt t="160289" x="3394075" y="2849563"/>
          <p14:tracePt t="160302" x="3375025" y="2973388"/>
          <p14:tracePt t="160312" x="3357563" y="3044825"/>
          <p14:tracePt t="160324" x="3357563" y="3116263"/>
          <p14:tracePt t="160337" x="3340100" y="3143250"/>
          <p14:tracePt t="160349" x="3340100" y="3160713"/>
          <p14:tracePt t="160361" x="3340100" y="3170238"/>
          <p14:tracePt t="160837" x="3330575" y="3170238"/>
          <p14:tracePt t="160846" x="3313113" y="3135313"/>
          <p14:tracePt t="160858" x="3286125" y="3108325"/>
          <p14:tracePt t="160869" x="3251200" y="3054350"/>
          <p14:tracePt t="160882" x="3214688" y="3000375"/>
          <p14:tracePt t="160902" x="3179763" y="2946400"/>
          <p14:tracePt t="160910" x="3143250" y="2921000"/>
          <p14:tracePt t="160920" x="3116263" y="2884488"/>
          <p14:tracePt t="160931" x="3062288" y="2849563"/>
          <p14:tracePt t="160946" x="2990850" y="2813050"/>
          <p14:tracePt t="160946" x="2911475" y="2778125"/>
          <p14:tracePt t="160960" x="2867025" y="2759075"/>
          <p14:tracePt t="160974" x="2830513" y="2741613"/>
          <p14:tracePt t="160989" x="2803525" y="2732088"/>
          <p14:tracePt t="161003" x="2776538" y="2732088"/>
          <p14:tracePt t="161017" x="2732088" y="2714625"/>
          <p14:tracePt t="161032" x="2697163" y="2714625"/>
          <p14:tracePt t="161046" x="2687638" y="2697163"/>
          <p14:tracePt t="161074" x="2679700" y="2697163"/>
          <p14:tracePt t="161074" x="2660650" y="2687638"/>
          <p14:tracePt t="161088" x="2652713" y="2687638"/>
          <p14:tracePt t="161103" x="2633663" y="2687638"/>
          <p14:tracePt t="161117" x="2633663" y="2679700"/>
          <p14:tracePt t="161161" x="2633663" y="2660650"/>
          <p14:tracePt t="161185" x="2633663" y="2652713"/>
          <p14:tracePt t="161197" x="2633663" y="2635250"/>
          <p14:tracePt t="161212" x="2633663" y="2625725"/>
          <p14:tracePt t="161222" x="2633663" y="2608263"/>
          <p14:tracePt t="161233" x="2633663" y="2598738"/>
          <p14:tracePt t="161251" x="2633663" y="2581275"/>
          <p14:tracePt t="161261" x="2633663" y="2571750"/>
          <p14:tracePt t="161261" x="2643188" y="2554288"/>
          <p14:tracePt t="161274" x="2652713" y="2544763"/>
          <p14:tracePt t="161288" x="2670175" y="2536825"/>
          <p14:tracePt t="161303" x="2697163" y="2500313"/>
          <p14:tracePt t="161317" x="2741613" y="2473325"/>
          <p14:tracePt t="161331" x="2751138" y="2473325"/>
          <p14:tracePt t="161345" x="2776538" y="2473325"/>
          <p14:tracePt t="161360" x="2813050" y="2455863"/>
          <p14:tracePt t="161374" x="2840038" y="2455863"/>
          <p14:tracePt t="161402" x="2867025" y="2455863"/>
          <p14:tracePt t="161417" x="2874963" y="2455863"/>
          <p14:tracePt t="161443" x="2894013" y="2455863"/>
          <p14:tracePt t="161454" x="2894013" y="2465388"/>
          <p14:tracePt t="161597" x="2884488" y="2465388"/>
          <p14:tracePt t="161698" x="2919413" y="2482850"/>
          <p14:tracePt t="161707" x="3017838" y="2500313"/>
          <p14:tracePt t="161719" x="3116263" y="2536825"/>
          <p14:tracePt t="161730" x="3197225" y="2581275"/>
          <p14:tracePt t="161750" x="3268663" y="2616200"/>
          <p14:tracePt t="161759" x="3322638" y="2652713"/>
          <p14:tracePt t="161760" x="3375025" y="2679700"/>
          <p14:tracePt t="161773" x="3384550" y="2697163"/>
          <p14:tracePt t="161788" x="3402013" y="2706688"/>
          <p14:tracePt t="161802" x="3402013" y="2724150"/>
          <p14:tracePt t="161816" x="3402013" y="2751138"/>
          <p14:tracePt t="161831" x="3402013" y="2795588"/>
          <p14:tracePt t="161845" x="3402013" y="2867025"/>
          <p14:tracePt t="161859" x="3402013" y="2938463"/>
          <p14:tracePt t="161873" x="3402013" y="3027363"/>
          <p14:tracePt t="161888" x="3384550" y="3197225"/>
          <p14:tracePt t="161916" x="3384550" y="3241675"/>
          <p14:tracePt t="161917" x="3375025" y="3278188"/>
          <p14:tracePt t="161931" x="3375025" y="3286125"/>
          <p14:tracePt t="161945" x="3375025" y="3303588"/>
          <p14:tracePt t="161959" x="3375025" y="3313113"/>
          <p14:tracePt t="162398" x="3375025" y="3295650"/>
          <p14:tracePt t="162411" x="3375025" y="3286125"/>
          <p14:tracePt t="162423" x="3394075" y="3268663"/>
          <p14:tracePt t="162435" x="3394075" y="3241675"/>
          <p14:tracePt t="162447" x="3394075" y="3232150"/>
          <p14:tracePt t="162461" x="3394075" y="3206750"/>
          <p14:tracePt t="162461" x="3394075" y="3170238"/>
          <p14:tracePt t="162487" x="3394075" y="3143250"/>
          <p14:tracePt t="162502" x="3394075" y="3116263"/>
          <p14:tracePt t="162502" x="3394075" y="3081338"/>
          <p14:tracePt t="162515" x="3367088" y="3036888"/>
          <p14:tracePt t="162530" x="3330575" y="3000375"/>
          <p14:tracePt t="162544" x="3286125" y="2921000"/>
          <p14:tracePt t="162572" x="3268663" y="2901950"/>
          <p14:tracePt t="162573" x="3251200" y="2874963"/>
          <p14:tracePt t="162605" x="3241675" y="2867025"/>
          <p14:tracePt t="168162" x="3241675" y="2849563"/>
          <p14:tracePt t="168175" x="3241675" y="2840038"/>
          <p14:tracePt t="168186" x="3232150" y="2822575"/>
          <p14:tracePt t="168201" x="3232150" y="2813050"/>
          <p14:tracePt t="168212" x="3214688" y="2786063"/>
          <p14:tracePt t="168224" x="3214688" y="2751138"/>
          <p14:tracePt t="168238" x="3214688" y="2741613"/>
          <p14:tracePt t="168239" x="3197225" y="2714625"/>
          <p14:tracePt t="168252" x="3197225" y="2679700"/>
          <p14:tracePt t="168281" x="3187700" y="2670175"/>
          <p14:tracePt t="168295" x="3170238" y="2643188"/>
          <p14:tracePt t="168296" x="3125788" y="2581275"/>
          <p14:tracePt t="168309" x="3108325" y="2527300"/>
          <p14:tracePt t="168324" x="3089275" y="2492375"/>
          <p14:tracePt t="168338" x="3081338" y="2465388"/>
          <p14:tracePt t="168352" x="3081338" y="2438400"/>
          <p14:tracePt t="168367" x="3062288" y="2401888"/>
          <p14:tracePt t="168381" x="3044825" y="2374900"/>
          <p14:tracePt t="168395" x="3036888" y="2349500"/>
          <p14:tracePt t="168410" x="3017838" y="2330450"/>
          <p14:tracePt t="168424" x="3009900" y="2322513"/>
          <p14:tracePt t="168452" x="2973388" y="2303463"/>
          <p14:tracePt t="168453" x="2938463" y="2295525"/>
          <p14:tracePt t="168466" x="2901950" y="2295525"/>
          <p14:tracePt t="168496" x="2874963" y="2278063"/>
          <p14:tracePt t="168497" x="2867025" y="2278063"/>
          <p14:tracePt t="168509" x="2847975" y="2278063"/>
          <p14:tracePt t="168524" x="2840038" y="2278063"/>
          <p14:tracePt t="168538" x="2813050" y="2278063"/>
          <p14:tracePt t="168552" x="2795588" y="2278063"/>
          <p14:tracePt t="168566" x="2786063" y="2278063"/>
          <p14:tracePt t="168866" x="2768600" y="2278063"/>
          <p14:tracePt t="168878" x="2741613" y="2286000"/>
          <p14:tracePt t="168891" x="2732088" y="2286000"/>
          <p14:tracePt t="168901" x="2714625" y="2286000"/>
          <p14:tracePt t="168909" x="2687638" y="2286000"/>
          <p14:tracePt t="168923" x="2660650" y="2286000"/>
          <p14:tracePt t="168951" x="2562225" y="2286000"/>
          <p14:tracePt t="168952" x="2527300" y="2286000"/>
          <p14:tracePt t="168966" x="2500313" y="2286000"/>
          <p14:tracePt t="168996" x="2490788" y="2286000"/>
          <p14:tracePt t="168996" x="2465388" y="2286000"/>
          <p14:tracePt t="169009" x="2428875" y="2286000"/>
          <p14:tracePt t="169023" x="2357438" y="2286000"/>
          <p14:tracePt t="169037" x="2339975" y="2286000"/>
          <p14:tracePt t="169051" x="2312988" y="2286000"/>
          <p14:tracePt t="169066" x="2286000" y="2286000"/>
          <p14:tracePt t="169080" x="2251075" y="2295525"/>
          <p14:tracePt t="169108" x="2224088" y="2295525"/>
          <p14:tracePt t="169123" x="2179638" y="2312988"/>
          <p14:tracePt t="169137" x="2170113" y="2312988"/>
          <p14:tracePt t="169138" x="2152650" y="2322513"/>
          <p14:tracePt t="169183" x="2152650" y="2339975"/>
          <p14:tracePt t="169221" x="2152650" y="2366963"/>
          <p14:tracePt t="169236" x="2152650" y="2374900"/>
          <p14:tracePt t="169250" x="2152650" y="2401888"/>
          <p14:tracePt t="169260" x="2152650" y="2455863"/>
          <p14:tracePt t="169271" x="2152650" y="2482850"/>
          <p14:tracePt t="169283" x="2152650" y="2536825"/>
          <p14:tracePt t="169292" x="2152650" y="2544763"/>
          <p14:tracePt t="169308" x="2152650" y="2571750"/>
          <p14:tracePt t="169322" x="2152650" y="2589213"/>
          <p14:tracePt t="169341" x="2160588" y="2598738"/>
          <p14:tracePt t="169352" x="2170113" y="2598738"/>
          <p14:tracePt t="169359" x="2187575" y="2598738"/>
          <p14:tracePt t="169365" x="2214563" y="2598738"/>
          <p14:tracePt t="169380" x="2241550" y="2616200"/>
          <p14:tracePt t="169394" x="2276475" y="2616200"/>
          <p14:tracePt t="169408" x="2286000" y="2616200"/>
          <p14:tracePt t="169422" x="2312988" y="2616200"/>
          <p14:tracePt t="169451" x="2374900" y="2616200"/>
          <p14:tracePt t="169465" x="2419350" y="2616200"/>
          <p14:tracePt t="169466" x="2446338" y="2616200"/>
          <p14:tracePt t="169480" x="2482850" y="2616200"/>
          <p14:tracePt t="169494" x="2490788" y="2616200"/>
          <p14:tracePt t="169508" x="2509838" y="2616200"/>
          <p14:tracePt t="169522" x="2517775" y="2608263"/>
          <p14:tracePt t="169537" x="2536825" y="2608263"/>
          <p14:tracePt t="169573" x="2544763" y="2608263"/>
          <p14:tracePt t="169949" x="2554288" y="2608263"/>
          <p14:tracePt t="174730" x="2554288" y="2598738"/>
          <p14:tracePt t="174742" x="2554288" y="2581275"/>
          <p14:tracePt t="174755" x="2554288" y="2571750"/>
          <p14:tracePt t="174766" x="2571750" y="2544763"/>
          <p14:tracePt t="174776" x="2589213" y="2492375"/>
          <p14:tracePt t="174790" x="2608263" y="2401888"/>
          <p14:tracePt t="174801" x="2625725" y="2268538"/>
          <p14:tracePt t="174808" x="2652713" y="2170113"/>
          <p14:tracePt t="174818" x="2670175" y="2071688"/>
          <p14:tracePt t="174832" x="2687638" y="1973263"/>
          <p14:tracePt t="174846" x="2687638" y="1874838"/>
          <p14:tracePt t="174860" x="2751138" y="1643063"/>
          <p14:tracePt t="174874" x="2795588" y="1517650"/>
          <p14:tracePt t="174889" x="2813050" y="1419225"/>
          <p14:tracePt t="174903" x="2857500" y="1285875"/>
          <p14:tracePt t="174917" x="2884488" y="1152525"/>
          <p14:tracePt t="174932" x="2901950" y="1000125"/>
          <p14:tracePt t="174946" x="2946400" y="893763"/>
          <p14:tracePt t="174975" x="2965450" y="758825"/>
          <p14:tracePt t="174989" x="3000375" y="704850"/>
          <p14:tracePt t="175004" x="3017838" y="652463"/>
          <p14:tracePt t="175004" x="3027363" y="588963"/>
          <p14:tracePt t="175017" x="3062288" y="536575"/>
          <p14:tracePt t="175032" x="3098800" y="500063"/>
          <p14:tracePt t="175046" x="3160713" y="438150"/>
          <p14:tracePt t="175060" x="3197225" y="419100"/>
          <p14:tracePt t="175074" x="3205163" y="401638"/>
          <p14:tracePt t="175089" x="3232150" y="393700"/>
          <p14:tracePt t="175103" x="3259138" y="393700"/>
          <p14:tracePt t="175145" x="3276600" y="393700"/>
          <p14:tracePt t="175154" x="3286125" y="393700"/>
          <p14:tracePt t="175191" x="3286125" y="411163"/>
          <p14:tracePt t="175215" x="3303588" y="419100"/>
          <p14:tracePt t="175229" x="3303588" y="438150"/>
          <p14:tracePt t="175253" x="3303588" y="446088"/>
          <p14:tracePt t="175275" x="3303588" y="465138"/>
          <p14:tracePt t="175287" x="3303588" y="490538"/>
          <p14:tracePt t="175299" x="3303588" y="500063"/>
          <p14:tracePt t="175317" x="3303588" y="517525"/>
          <p14:tracePt t="175317" x="3303588" y="544513"/>
          <p14:tracePt t="175331" x="3303588" y="554038"/>
          <p14:tracePt t="175346" x="3295650" y="571500"/>
          <p14:tracePt t="175360" x="3232150" y="598488"/>
          <p14:tracePt t="175374" x="3205163" y="615950"/>
          <p14:tracePt t="175388" x="3170238" y="615950"/>
          <p14:tracePt t="175402" x="3160713" y="615950"/>
          <p14:tracePt t="175417" x="3152775" y="615950"/>
          <p14:tracePt t="175431" x="3125788" y="598488"/>
          <p14:tracePt t="175445" x="3108325" y="581025"/>
          <p14:tracePt t="175460" x="3098800" y="581025"/>
          <p14:tracePt t="175496" x="3098800" y="571500"/>
          <p14:tracePt t="175737" x="3098800" y="588963"/>
          <p14:tracePt t="175753" x="3098800" y="615950"/>
          <p14:tracePt t="175768" x="3116263" y="660400"/>
          <p14:tracePt t="175778" x="3170238" y="714375"/>
          <p14:tracePt t="175788" x="3251200" y="776288"/>
          <p14:tracePt t="175801" x="3357563" y="822325"/>
          <p14:tracePt t="175816" x="3536950" y="839788"/>
          <p14:tracePt t="175817" x="3724275" y="839788"/>
          <p14:tracePt t="175831" x="4465638" y="758825"/>
          <p14:tracePt t="175845" x="5018088" y="625475"/>
          <p14:tracePt t="175859" x="5572125" y="482600"/>
          <p14:tracePt t="175873" x="5938838" y="401638"/>
          <p14:tracePt t="175888" x="6215063" y="347663"/>
          <p14:tracePt t="175902" x="6438900" y="303213"/>
          <p14:tracePt t="175916" x="6537325" y="285750"/>
          <p14:tracePt t="175931" x="6599238" y="285750"/>
          <p14:tracePt t="176199" x="6608763" y="303213"/>
          <p14:tracePt t="176209" x="6626225" y="330200"/>
          <p14:tracePt t="176224" x="6661150" y="366713"/>
          <p14:tracePt t="176234" x="6688138" y="419100"/>
          <p14:tracePt t="176250" x="6751638" y="490538"/>
          <p14:tracePt t="176261" x="6813550" y="598488"/>
          <p14:tracePt t="176266" x="6858000" y="731838"/>
          <p14:tracePt t="176273" x="6875463" y="830263"/>
          <p14:tracePt t="176287" x="6875463" y="874713"/>
          <p14:tracePt t="176316" x="6875463" y="928688"/>
          <p14:tracePt t="176316" x="6875463" y="982663"/>
          <p14:tracePt t="176330" x="6875463" y="1017588"/>
          <p14:tracePt t="176344" x="6867525" y="1044575"/>
          <p14:tracePt t="176359" x="6858000" y="1062038"/>
          <p14:tracePt t="176373" x="6840538" y="1089025"/>
          <p14:tracePt t="176387" x="6796088" y="1108075"/>
          <p14:tracePt t="176402" x="6751638" y="1116013"/>
          <p14:tracePt t="176416" x="6742113" y="1133475"/>
          <p14:tracePt t="176430" x="6724650" y="1133475"/>
          <p14:tracePt t="176444" x="6715125" y="1133475"/>
          <p14:tracePt t="176459" x="6697663" y="1133475"/>
          <p14:tracePt t="176487" x="6688138" y="1133475"/>
          <p14:tracePt t="176487" x="6670675" y="1133475"/>
          <p14:tracePt t="176501" x="6616700" y="1133475"/>
          <p14:tracePt t="176516" x="6599238" y="1133475"/>
          <p14:tracePt t="176530" x="6572250" y="1133475"/>
          <p14:tracePt t="176544" x="6545263" y="1125538"/>
          <p14:tracePt t="176559" x="6527800" y="1116013"/>
          <p14:tracePt t="176573" x="6500813" y="1089025"/>
          <p14:tracePt t="176604" x="6492875" y="1071563"/>
          <p14:tracePt t="176605" x="6492875" y="1062038"/>
          <p14:tracePt t="176615" x="6483350" y="1044575"/>
          <p14:tracePt t="176630" x="6465888" y="1036638"/>
          <p14:tracePt t="176658" x="6446838" y="973138"/>
          <p14:tracePt t="176659" x="6446838" y="946150"/>
          <p14:tracePt t="176673" x="6446838" y="919163"/>
          <p14:tracePt t="176687" x="6446838" y="901700"/>
          <p14:tracePt t="176701" x="6446838" y="874713"/>
          <p14:tracePt t="176716" x="6446838" y="866775"/>
          <p14:tracePt t="176730" x="6446838" y="839788"/>
          <p14:tracePt t="176744" x="6456363" y="822325"/>
          <p14:tracePt t="176758" x="6465888" y="812800"/>
          <p14:tracePt t="176773" x="6483350" y="812800"/>
          <p14:tracePt t="176787" x="6492875" y="812800"/>
          <p14:tracePt t="176801" x="6510338" y="812800"/>
          <p14:tracePt t="176815" x="6572250" y="866775"/>
          <p14:tracePt t="176830" x="6599238" y="893763"/>
          <p14:tracePt t="176844" x="6635750" y="946150"/>
          <p14:tracePt t="176858" x="6653213" y="982663"/>
          <p14:tracePt t="176872" x="6661150" y="990600"/>
          <p14:tracePt t="176887" x="6661150" y="1009650"/>
          <p14:tracePt t="176901" x="6661150" y="1017588"/>
          <p14:tracePt t="176915" x="6680200" y="1027113"/>
          <p14:tracePt t="176985" x="6680200" y="1044575"/>
          <p14:tracePt t="177009" x="6670675" y="1054100"/>
          <p14:tracePt t="177023" x="6643688" y="1054100"/>
          <p14:tracePt t="177033" x="6616700" y="1071563"/>
          <p14:tracePt t="177047" x="6581775" y="1071563"/>
          <p14:tracePt t="177060" x="6572250" y="1071563"/>
          <p14:tracePt t="177072" x="6545263" y="1071563"/>
          <p14:tracePt t="177086" x="6527800" y="1071563"/>
          <p14:tracePt t="177094" x="6518275" y="1054100"/>
          <p14:tracePt t="177118" x="6492875" y="1044575"/>
          <p14:tracePt t="177131" x="6473825" y="1027113"/>
          <p14:tracePt t="177144" x="6465888" y="1017588"/>
          <p14:tracePt t="177158" x="6446838" y="982663"/>
          <p14:tracePt t="177158" x="6438900" y="973138"/>
          <p14:tracePt t="177172" x="6421438" y="965200"/>
          <p14:tracePt t="177187" x="6421438" y="946150"/>
          <p14:tracePt t="177201" x="6421438" y="938213"/>
          <p14:tracePt t="177215" x="6421438" y="893763"/>
          <p14:tracePt t="177230" x="6429375" y="884238"/>
          <p14:tracePt t="177244" x="6429375" y="857250"/>
          <p14:tracePt t="177258" x="6456363" y="839788"/>
          <p14:tracePt t="177272" x="6473825" y="839788"/>
          <p14:tracePt t="177287" x="6510338" y="822325"/>
          <p14:tracePt t="177301" x="6527800" y="830263"/>
          <p14:tracePt t="177329" x="6554788" y="857250"/>
          <p14:tracePt t="177330" x="6589713" y="911225"/>
          <p14:tracePt t="177343" x="6643688" y="965200"/>
          <p14:tracePt t="177358" x="6653213" y="990600"/>
          <p14:tracePt t="177372" x="6688138" y="1027113"/>
          <p14:tracePt t="177386" x="6707188" y="1036638"/>
          <p14:tracePt t="177400" x="6707188" y="1062038"/>
          <p14:tracePt t="177415" x="6715125" y="1081088"/>
          <p14:tracePt t="177429" x="6715125" y="1089025"/>
          <p14:tracePt t="177473" x="6715125" y="1108075"/>
          <p14:tracePt t="177500" x="6715125" y="1116013"/>
          <p14:tracePt t="177510" x="6670675" y="1133475"/>
          <p14:tracePt t="177521" x="6635750" y="1133475"/>
          <p14:tracePt t="177532" x="6608763" y="1143000"/>
          <p14:tracePt t="177545" x="6581775" y="1143000"/>
          <p14:tracePt t="177559" x="6545263" y="1143000"/>
          <p14:tracePt t="177559" x="6500813" y="1143000"/>
          <p14:tracePt t="177572" x="6446838" y="1143000"/>
          <p14:tracePt t="177586" x="6421438" y="1125538"/>
          <p14:tracePt t="177600" x="6402388" y="1108075"/>
          <p14:tracePt t="177614" x="6375400" y="1071563"/>
          <p14:tracePt t="177629" x="6375400" y="1054100"/>
          <p14:tracePt t="177657" x="6367463" y="1027113"/>
          <p14:tracePt t="177672" x="6367463" y="1000125"/>
          <p14:tracePt t="177672" x="6367463" y="965200"/>
          <p14:tracePt t="177686" x="6367463" y="919163"/>
          <p14:tracePt t="177700" x="6367463" y="874713"/>
          <p14:tracePt t="177714" x="6367463" y="866775"/>
          <p14:tracePt t="177729" x="6375400" y="847725"/>
          <p14:tracePt t="177743" x="6394450" y="839788"/>
          <p14:tracePt t="177757" x="6402388" y="822325"/>
          <p14:tracePt t="177772" x="6438900" y="812800"/>
          <p14:tracePt t="177786" x="6492875" y="812800"/>
          <p14:tracePt t="177800" x="6510338" y="812800"/>
          <p14:tracePt t="177828" x="6537325" y="812800"/>
          <p14:tracePt t="177829" x="6554788" y="847725"/>
          <p14:tracePt t="177843" x="6581775" y="884238"/>
          <p14:tracePt t="177857" x="6599238" y="911225"/>
          <p14:tracePt t="177871" x="6635750" y="965200"/>
          <p14:tracePt t="177886" x="6661150" y="1009650"/>
          <p14:tracePt t="177900" x="6670675" y="1017588"/>
          <p14:tracePt t="177914" x="6670675" y="1036638"/>
          <p14:tracePt t="177929" x="6670675" y="1044575"/>
          <p14:tracePt t="177943" x="6670675" y="1062038"/>
          <p14:tracePt t="178001" x="6670675" y="1071563"/>
          <p14:tracePt t="178020" x="6670675" y="1089025"/>
          <p14:tracePt t="178029" x="6643688" y="1089025"/>
          <p14:tracePt t="178043" x="6626225" y="1098550"/>
          <p14:tracePt t="178057" x="6599238" y="1098550"/>
          <p14:tracePt t="178058" x="6572250" y="1098550"/>
          <p14:tracePt t="178071" x="6564313" y="1098550"/>
          <p14:tracePt t="178085" x="6527800" y="1098550"/>
          <p14:tracePt t="178100" x="6518275" y="1098550"/>
          <p14:tracePt t="178114" x="6473825" y="1098550"/>
          <p14:tracePt t="178128" x="6465888" y="1098550"/>
          <p14:tracePt t="178143" x="6456363" y="1081088"/>
          <p14:tracePt t="178171" x="6438900" y="1071563"/>
          <p14:tracePt t="178172" x="6429375" y="1054100"/>
          <p14:tracePt t="178186" x="6429375" y="1044575"/>
          <p14:tracePt t="178200" x="6429375" y="1027113"/>
          <p14:tracePt t="178214" x="6429375" y="1017588"/>
          <p14:tracePt t="178254" x="6429375" y="1000125"/>
          <p14:tracePt t="178266" x="6429375" y="990600"/>
          <p14:tracePt t="178275" x="6429375" y="965200"/>
          <p14:tracePt t="178290" x="6429375" y="946150"/>
          <p14:tracePt t="178300" x="6429375" y="919163"/>
          <p14:tracePt t="178300" x="6446838" y="893763"/>
          <p14:tracePt t="178328" x="6456363" y="874713"/>
          <p14:tracePt t="178328" x="6473825" y="866775"/>
          <p14:tracePt t="178342" x="6483350" y="847725"/>
          <p14:tracePt t="178357" x="6510338" y="847725"/>
          <p14:tracePt t="178395" x="6527800" y="847725"/>
          <p14:tracePt t="178419" x="6537325" y="847725"/>
          <p14:tracePt t="178443" x="6554788" y="847725"/>
          <p14:tracePt t="178467" x="6564313" y="847725"/>
          <p14:tracePt t="178478" x="6564313" y="857250"/>
          <p14:tracePt t="178491" x="6564313" y="866775"/>
          <p14:tracePt t="178506" x="6581775" y="884238"/>
          <p14:tracePt t="178519" x="6581775" y="893763"/>
          <p14:tracePt t="178528" x="6581775" y="911225"/>
          <p14:tracePt t="178552" x="6581775" y="919163"/>
          <p14:tracePt t="178564" x="6581775" y="928688"/>
          <p14:tracePt t="178575" x="6581775" y="946150"/>
          <p14:tracePt t="178587" x="6581775" y="955675"/>
          <p14:tracePt t="178602" x="6581775" y="973138"/>
          <p14:tracePt t="178614" x="6572250" y="982663"/>
          <p14:tracePt t="178624" x="6564313" y="1000125"/>
          <p14:tracePt t="178637" x="6545263" y="1009650"/>
          <p14:tracePt t="178656" x="6537325" y="1027113"/>
          <p14:tracePt t="178670" x="6510338" y="1027113"/>
          <p14:tracePt t="178671" x="6465888" y="1036638"/>
          <p14:tracePt t="178685" x="6438900" y="1036638"/>
          <p14:tracePt t="178723" x="6421438" y="1036638"/>
          <p14:tracePt t="178745" x="6421438" y="1017588"/>
          <p14:tracePt t="178758" x="6411913" y="1009650"/>
          <p14:tracePt t="178782" x="6411913" y="1000125"/>
          <p14:tracePt t="178820" x="6411913" y="982663"/>
          <p14:tracePt t="178830" x="6411913" y="973138"/>
          <p14:tracePt t="178847" x="6411913" y="955675"/>
          <p14:tracePt t="178856" x="6411913" y="946150"/>
          <p14:tracePt t="178856" x="6411913" y="928688"/>
          <p14:tracePt t="178870" x="6411913" y="919163"/>
          <p14:tracePt t="178918" x="6411913" y="901700"/>
          <p14:tracePt t="178939" x="6429375" y="893763"/>
          <p14:tracePt t="178952" x="6438900" y="874713"/>
          <p14:tracePt t="178976" x="6446838" y="874713"/>
          <p14:tracePt t="179429" x="6446838" y="901700"/>
          <p14:tracePt t="179437" x="6446838" y="911225"/>
          <p14:tracePt t="179450" x="6446838" y="919163"/>
          <p14:tracePt t="179467" x="6446838" y="938213"/>
          <p14:tracePt t="179477" x="6446838" y="946150"/>
          <p14:tracePt t="179513" x="6446838" y="965200"/>
          <p14:tracePt t="179534" x="6438900" y="965200"/>
          <p14:tracePt t="179547" x="6438900" y="973138"/>
          <p14:tracePt t="179570" x="6421438" y="973138"/>
          <p14:tracePt t="179583" x="6411913" y="973138"/>
          <p14:tracePt t="179611" x="6394450" y="973138"/>
          <p14:tracePt t="179634" x="6384925" y="973138"/>
          <p14:tracePt t="179789" x="6402388" y="973138"/>
          <p14:tracePt t="179814" x="6411913" y="973138"/>
          <p14:tracePt t="179852" x="6429375" y="973138"/>
          <p14:tracePt t="180470" x="6421438" y="973138"/>
          <p14:tracePt t="180497" x="6411913" y="973138"/>
          <p14:tracePt t="180510" x="6384925" y="973138"/>
          <p14:tracePt t="180520" x="6350000" y="955675"/>
          <p14:tracePt t="180531" x="6296025" y="919163"/>
          <p14:tracePt t="180546" x="6197600" y="866775"/>
          <p14:tracePt t="180556" x="6064250" y="795338"/>
          <p14:tracePt t="180568" x="5875338" y="750888"/>
          <p14:tracePt t="180583" x="5688013" y="723900"/>
          <p14:tracePt t="180584" x="5527675" y="704850"/>
          <p14:tracePt t="180597" x="5349875" y="704850"/>
          <p14:tracePt t="180611" x="5197475" y="704850"/>
          <p14:tracePt t="180626" x="5072063" y="750888"/>
          <p14:tracePt t="180640" x="5018088" y="785813"/>
          <p14:tracePt t="180668" x="4992688" y="785813"/>
          <p14:tracePt t="180683" x="4956175" y="785813"/>
          <p14:tracePt t="180957" x="4894263" y="785813"/>
          <p14:tracePt t="180967" x="4822825" y="750888"/>
          <p14:tracePt t="180982" x="4714875" y="731838"/>
          <p14:tracePt t="181001" x="4589463" y="714375"/>
          <p14:tracePt t="181010" x="4429125" y="687388"/>
          <p14:tracePt t="181025" x="4251325" y="669925"/>
          <p14:tracePt t="181040" x="4089400" y="642938"/>
          <p14:tracePt t="181040" x="3902075" y="625475"/>
          <p14:tracePt t="181054" x="3687763" y="625475"/>
          <p14:tracePt t="181068" x="3633788" y="625475"/>
          <p14:tracePt t="181082" x="3608388" y="625475"/>
          <p14:tracePt t="181097" x="3581400" y="625475"/>
          <p14:tracePt t="181111" x="3544888" y="625475"/>
          <p14:tracePt t="181125" x="3473450" y="625475"/>
          <p14:tracePt t="181139" x="3438525" y="625475"/>
          <p14:tracePt t="181154" x="3411538" y="625475"/>
          <p14:tracePt t="181182" x="3402013" y="625475"/>
          <p14:tracePt t="181183" x="3384550" y="625475"/>
          <p14:tracePt t="181196" x="3330575" y="625475"/>
          <p14:tracePt t="181211" x="3295650" y="625475"/>
          <p14:tracePt t="181225" x="3232150" y="625475"/>
          <p14:tracePt t="181239" x="3179763" y="625475"/>
          <p14:tracePt t="181254" x="3152775" y="625475"/>
          <p14:tracePt t="181268" x="3125788" y="625475"/>
          <p14:tracePt t="181282" x="3098800" y="608013"/>
          <p14:tracePt t="181297" x="3081338" y="598488"/>
          <p14:tracePt t="187508" x="3027363" y="598488"/>
          <p14:tracePt t="187520" x="2973388" y="598488"/>
          <p14:tracePt t="187533" x="2901950" y="581025"/>
          <p14:tracePt t="187547" x="2776538" y="581025"/>
          <p14:tracePt t="187561" x="2679700" y="561975"/>
          <p14:tracePt t="187562" x="2554288" y="536575"/>
          <p14:tracePt t="187575" x="2428875" y="517525"/>
          <p14:tracePt t="187590" x="2357438" y="517525"/>
          <p14:tracePt t="187604" x="2276475" y="500063"/>
          <p14:tracePt t="187618" x="2268538" y="500063"/>
          <p14:tracePt t="187647" x="2268538" y="490538"/>
          <p14:tracePt t="187648" x="2268538" y="473075"/>
          <p14:tracePt t="187661" x="2268538" y="465138"/>
          <p14:tracePt t="187675" x="2286000" y="419100"/>
          <p14:tracePt t="187690" x="2473325" y="250825"/>
          <p14:tracePt t="187718" x="2571750" y="204788"/>
          <p14:tracePt t="187719" x="2732088" y="204788"/>
          <p14:tracePt t="187732" x="2867025" y="268288"/>
          <p14:tracePt t="187747" x="2946400" y="347663"/>
          <p14:tracePt t="187761" x="3027363" y="411163"/>
          <p14:tracePt t="187775" x="3071813" y="490538"/>
          <p14:tracePt t="187790" x="3089275" y="527050"/>
          <p14:tracePt t="187823" x="3089275" y="536575"/>
          <p14:tracePt t="187837" x="3089275" y="554038"/>
          <p14:tracePt t="187850" x="3089275" y="561975"/>
          <p14:tracePt t="187852" x="3089275" y="571500"/>
          <p14:tracePt t="191357" x="3089275" y="615950"/>
          <p14:tracePt t="191372" x="3081338" y="714375"/>
          <p14:tracePt t="191381" x="3044825" y="785813"/>
          <p14:tracePt t="191394" x="3009900" y="839788"/>
          <p14:tracePt t="191406" x="2973388" y="893763"/>
          <p14:tracePt t="191417" x="2938463" y="965200"/>
          <p14:tracePt t="191430" x="2894013" y="1125538"/>
          <p14:tracePt t="191443" x="2867025" y="1312863"/>
          <p14:tracePt t="191458" x="2822575" y="1446213"/>
          <p14:tracePt t="191458" x="2803525" y="1544638"/>
          <p14:tracePt t="191472" x="2768600" y="1598613"/>
          <p14:tracePt t="191486" x="2732088" y="1670050"/>
          <p14:tracePt t="191501" x="2714625" y="1714500"/>
          <p14:tracePt t="191515" x="2633663" y="1803400"/>
          <p14:tracePt t="191529" x="2598738" y="1822450"/>
          <p14:tracePt t="191544" x="2571750" y="1849438"/>
          <p14:tracePt t="191572" x="2536825" y="1866900"/>
          <p14:tracePt t="191572" x="2500313" y="1920875"/>
          <p14:tracePt t="191586" x="2455863" y="2017713"/>
          <p14:tracePt t="191601" x="2419350" y="2071688"/>
          <p14:tracePt t="191615" x="2384425" y="2125663"/>
          <p14:tracePt t="191629" x="2330450" y="2152650"/>
          <p14:tracePt t="191643" x="2286000" y="2187575"/>
          <p14:tracePt t="191658" x="2251075" y="2241550"/>
          <p14:tracePt t="191672" x="2197100" y="2303463"/>
          <p14:tracePt t="191686" x="2187575" y="2339975"/>
          <p14:tracePt t="191700" x="2187575" y="2349500"/>
          <p14:tracePt t="191729" x="2170113" y="2349500"/>
          <p14:tracePt t="191916" x="2160588" y="2312988"/>
          <p14:tracePt t="191927" x="2160588" y="2303463"/>
          <p14:tracePt t="191940" x="2143125" y="2278063"/>
          <p14:tracePt t="191956" x="2143125" y="2259013"/>
          <p14:tracePt t="191966" x="2143125" y="2232025"/>
          <p14:tracePt t="191978" x="2125663" y="2224088"/>
          <p14:tracePt t="191988" x="2125663" y="2197100"/>
          <p14:tracePt t="192008" x="2125663" y="2179638"/>
          <p14:tracePt t="192018" x="2116138" y="2152650"/>
          <p14:tracePt t="192028" x="2116138" y="2143125"/>
          <p14:tracePt t="192038" x="2116138" y="2125663"/>
          <p14:tracePt t="192060" x="2116138" y="2116138"/>
          <p14:tracePt t="192136" x="2116138" y="2135188"/>
          <p14:tracePt t="192146" x="2133600" y="2160588"/>
          <p14:tracePt t="192161" x="2152650" y="2179638"/>
          <p14:tracePt t="192161" x="2179638" y="2179638"/>
          <p14:tracePt t="192171" x="2224088" y="2197100"/>
          <p14:tracePt t="192194" x="2259013" y="2197100"/>
          <p14:tracePt t="192200" x="2286000" y="2187575"/>
          <p14:tracePt t="192228" x="2322513" y="2152650"/>
          <p14:tracePt t="192243" x="2347913" y="2125663"/>
          <p14:tracePt t="192243" x="2401888" y="2071688"/>
          <p14:tracePt t="192257" x="2490788" y="2000250"/>
          <p14:tracePt t="192271" x="2500313" y="1992313"/>
          <p14:tracePt t="192303" x="2500313" y="1973263"/>
          <p14:tracePt t="192330" x="2500313" y="1965325"/>
          <p14:tracePt t="192342" x="2482850" y="1938338"/>
          <p14:tracePt t="192357" x="2446338" y="1901825"/>
          <p14:tracePt t="192366" x="2411413" y="1830388"/>
          <p14:tracePt t="192371" x="2374900" y="1751013"/>
          <p14:tracePt t="192399" x="2357438" y="1704975"/>
          <p14:tracePt t="192414" x="2330450" y="1660525"/>
          <p14:tracePt t="192474" x="2330450" y="1687513"/>
          <p14:tracePt t="192491" x="2330450" y="1758950"/>
          <p14:tracePt t="192507" x="2330450" y="1830388"/>
          <p14:tracePt t="192517" x="2330450" y="1874838"/>
          <p14:tracePt t="192527" x="2330450" y="1893888"/>
          <p14:tracePt t="192535" x="2330450" y="1901825"/>
          <p14:tracePt t="192542" x="2330450" y="1920875"/>
          <p14:tracePt t="192620" x="2312988" y="1884363"/>
          <p14:tracePt t="192635" x="2295525" y="1812925"/>
          <p14:tracePt t="192643" x="2276475" y="1652588"/>
          <p14:tracePt t="192658" x="2276475" y="1527175"/>
          <p14:tracePt t="192658" x="2276475" y="1438275"/>
          <p14:tracePt t="192671" x="2276475" y="1312863"/>
          <p14:tracePt t="192695" x="2286000" y="1125538"/>
          <p14:tracePt t="192699" x="2312988" y="990600"/>
          <p14:tracePt t="192713" x="2330450" y="928688"/>
          <p14:tracePt t="192742" x="2330450" y="901700"/>
          <p14:tracePt t="192815" x="2357438" y="938213"/>
          <p14:tracePt t="192828" x="2393950" y="982663"/>
          <p14:tracePt t="192838" x="2490788" y="1062038"/>
          <p14:tracePt t="192852" x="2598738" y="1152525"/>
          <p14:tracePt t="192861" x="2714625" y="1241425"/>
          <p14:tracePt t="192874" x="2847975" y="1312863"/>
          <p14:tracePt t="192887" x="2982913" y="1357313"/>
          <p14:tracePt t="192899" x="3044825" y="1374775"/>
          <p14:tracePt t="192913" x="3098800" y="1374775"/>
          <p14:tracePt t="192914" x="3143250" y="1374775"/>
          <p14:tracePt t="192927" x="3197225" y="1366838"/>
          <p14:tracePt t="192942" x="3251200" y="1330325"/>
          <p14:tracePt t="192956" x="3313113" y="1241425"/>
          <p14:tracePt t="192970" x="3330575" y="1179513"/>
          <p14:tracePt t="193000" x="3330575" y="1054100"/>
          <p14:tracePt t="193000" x="3330575" y="955675"/>
          <p14:tracePt t="193013" x="3330575" y="893763"/>
          <p14:tracePt t="193028" x="3330575" y="822325"/>
          <p14:tracePt t="193042" x="3330575" y="768350"/>
          <p14:tracePt t="193070" x="3330575" y="652463"/>
          <p14:tracePt t="193071" x="3330575" y="642938"/>
          <p14:tracePt t="193129" x="3330575" y="660400"/>
          <p14:tracePt t="193141" x="3330575" y="669925"/>
          <p14:tracePt t="193155" x="3330575" y="704850"/>
          <p14:tracePt t="193166" x="3313113" y="750888"/>
          <p14:tracePt t="193177" x="3286125" y="893763"/>
          <p14:tracePt t="193190" x="3241675" y="1116013"/>
          <p14:tracePt t="193205" x="3197225" y="1303338"/>
          <p14:tracePt t="193216" x="3143250" y="1517650"/>
          <p14:tracePt t="193226" x="3071813" y="1803400"/>
          <p14:tracePt t="193241" x="2973388" y="2027238"/>
          <p14:tracePt t="193257" x="2822575" y="2197100"/>
          <p14:tracePt t="193270" x="2714625" y="2303463"/>
          <p14:tracePt t="193277" x="2633663" y="2384425"/>
          <p14:tracePt t="193285" x="2581275" y="2438400"/>
          <p14:tracePt t="193299" x="2544763" y="2482850"/>
          <p14:tracePt t="193313" x="2527300" y="2500313"/>
          <p14:tracePt t="193372" x="2527300" y="2509838"/>
          <p14:tracePt t="193387" x="2554288" y="2544763"/>
          <p14:tracePt t="193395" x="2562225" y="2571750"/>
          <p14:tracePt t="193399" x="2581275" y="2571750"/>
          <p14:tracePt t="193456" x="2581275" y="2554288"/>
          <p14:tracePt t="193468" x="2581275" y="2527300"/>
          <p14:tracePt t="193481" x="2581275" y="2482850"/>
          <p14:tracePt t="193494" x="2598738" y="2428875"/>
          <p14:tracePt t="193510" x="2598738" y="2312988"/>
          <p14:tracePt t="193520" x="2616200" y="2152650"/>
          <p14:tracePt t="193530" x="2660650" y="2054225"/>
          <p14:tracePt t="193541" x="2705100" y="1946275"/>
          <p14:tracePt t="193557" x="2741613" y="1874838"/>
          <p14:tracePt t="193558" x="2768600" y="1839913"/>
          <p14:tracePt t="193584" x="2822575" y="1785938"/>
          <p14:tracePt t="193584" x="2894013" y="1768475"/>
          <p14:tracePt t="193598" x="2990850" y="1751013"/>
          <p14:tracePt t="193613" x="3152775" y="1751013"/>
          <p14:tracePt t="193627" x="3303588" y="1751013"/>
          <p14:tracePt t="193641" x="3465513" y="1751013"/>
          <p14:tracePt t="193656" x="3679825" y="1768475"/>
          <p14:tracePt t="193670" x="3867150" y="1785938"/>
          <p14:tracePt t="193684" x="4081463" y="1812925"/>
          <p14:tracePt t="193698" x="4510088" y="1839913"/>
          <p14:tracePt t="193713" x="4697413" y="1866900"/>
          <p14:tracePt t="193741" x="4911725" y="1911350"/>
          <p14:tracePt t="193757" x="5072063" y="1955800"/>
          <p14:tracePt t="193757" x="5295900" y="2027238"/>
          <p14:tracePt t="193770" x="5483225" y="2081213"/>
          <p14:tracePt t="193784" x="5616575" y="2125663"/>
          <p14:tracePt t="193798" x="5938838" y="2187575"/>
          <p14:tracePt t="193812" x="6064250" y="2187575"/>
          <p14:tracePt t="193827" x="6188075" y="2152650"/>
          <p14:tracePt t="193841" x="6323013" y="2089150"/>
          <p14:tracePt t="193855" x="6492875" y="2017713"/>
          <p14:tracePt t="193870" x="6680200" y="1866900"/>
          <p14:tracePt t="193884" x="6732588" y="1812925"/>
          <p14:tracePt t="193912" x="6813550" y="1758950"/>
          <p14:tracePt t="193913" x="6867525" y="1679575"/>
          <p14:tracePt t="193926" x="6983413" y="1562100"/>
          <p14:tracePt t="193941" x="7072313" y="1455738"/>
          <p14:tracePt t="193955" x="7232650" y="1295400"/>
          <p14:tracePt t="193969" x="7269163" y="1258888"/>
          <p14:tracePt t="193983" x="7304088" y="1223963"/>
          <p14:tracePt t="193998" x="7313613" y="1214438"/>
          <p14:tracePt t="194012" x="7313613" y="1196975"/>
          <p14:tracePt t="194042" x="7313613" y="1169988"/>
          <p14:tracePt t="194063" x="7313613" y="1108075"/>
          <p14:tracePt t="194077" x="7304088" y="1009650"/>
          <p14:tracePt t="194088" x="7286625" y="911225"/>
          <p14:tracePt t="194103" x="7224713" y="803275"/>
          <p14:tracePt t="194112" x="7170738" y="750888"/>
          <p14:tracePt t="194129" x="7089775" y="687388"/>
          <p14:tracePt t="194137" x="7054850" y="660400"/>
          <p14:tracePt t="194140" x="7000875" y="642938"/>
          <p14:tracePt t="194160" x="6973888" y="625475"/>
          <p14:tracePt t="194169" x="6921500" y="625475"/>
          <p14:tracePt t="194183" x="6804025" y="625475"/>
          <p14:tracePt t="194198" x="6742113" y="633413"/>
          <p14:tracePt t="194212" x="6688138" y="669925"/>
          <p14:tracePt t="194226" x="6653213" y="687388"/>
          <p14:tracePt t="194241" x="6643688" y="696913"/>
          <p14:tracePt t="194255" x="6626225" y="696913"/>
          <p14:tracePt t="194269" x="6599238" y="714375"/>
          <p14:tracePt t="194354" x="6599238" y="750888"/>
          <p14:tracePt t="194367" x="6608763" y="803275"/>
          <p14:tracePt t="194371" x="6626225" y="857250"/>
          <p14:tracePt t="194383" x="6626225" y="884238"/>
          <p14:tracePt t="194412" x="6643688" y="893763"/>
          <p14:tracePt t="194412" x="6643688" y="928688"/>
          <p14:tracePt t="194426" x="6670675" y="990600"/>
          <p14:tracePt t="194440" x="6670675" y="1000125"/>
          <p14:tracePt t="194455" x="6670675" y="1009650"/>
          <p14:tracePt t="194469" x="6670675" y="1044575"/>
          <p14:tracePt t="194483" x="6670675" y="1071563"/>
          <p14:tracePt t="194498" x="6670675" y="1098550"/>
          <p14:tracePt t="194512" x="6661150" y="1179513"/>
          <p14:tracePt t="194527" x="6653213" y="1204913"/>
          <p14:tracePt t="194541" x="6635750" y="1223963"/>
          <p14:tracePt t="194568" x="6635750" y="1250950"/>
          <p14:tracePt t="194583" x="6626225" y="1268413"/>
          <p14:tracePt t="194583" x="6608763" y="1276350"/>
          <p14:tracePt t="194597" x="6527800" y="1295400"/>
          <p14:tracePt t="194611" x="6465888" y="1295400"/>
          <p14:tracePt t="194626" x="6411913" y="1295400"/>
          <p14:tracePt t="194640" x="6384925" y="1303338"/>
          <p14:tracePt t="194654" x="6357938" y="1303338"/>
          <p14:tracePt t="194669" x="6215063" y="1322388"/>
          <p14:tracePt t="194683" x="6116638" y="1339850"/>
          <p14:tracePt t="194697" x="5965825" y="1339850"/>
          <p14:tracePt t="194712" x="5778500" y="1339850"/>
          <p14:tracePt t="194726" x="5500688" y="1330325"/>
          <p14:tracePt t="194740" x="5259388" y="1330325"/>
          <p14:tracePt t="194754" x="4956175" y="1330325"/>
          <p14:tracePt t="194769" x="4330700" y="1401763"/>
          <p14:tracePt t="194783" x="4037013" y="1562100"/>
          <p14:tracePt t="194797" x="3598863" y="1866900"/>
          <p14:tracePt t="194812" x="3340100" y="2044700"/>
          <p14:tracePt t="194825" x="2857500" y="2322513"/>
          <p14:tracePt t="194840" x="2697163" y="2393950"/>
          <p14:tracePt t="194854" x="2589213" y="2455863"/>
          <p14:tracePt t="194868" x="2509838" y="2517775"/>
          <p14:tracePt t="194883" x="2455863" y="2571750"/>
          <p14:tracePt t="194911" x="2419350" y="2643188"/>
          <p14:tracePt t="194912" x="2339975" y="2795588"/>
          <p14:tracePt t="194925" x="2312988" y="2849563"/>
          <p14:tracePt t="194940" x="2295525" y="2857500"/>
          <p14:tracePt t="194954" x="2286000" y="2857500"/>
          <p14:tracePt t="195228" x="2286000" y="2813050"/>
          <p14:tracePt t="195240" x="2286000" y="2714625"/>
          <p14:tracePt t="195256" x="2286000" y="2625725"/>
          <p14:tracePt t="195268" x="2286000" y="2571750"/>
          <p14:tracePt t="195282" x="2295525" y="2527300"/>
          <p14:tracePt t="195297" x="2295525" y="2473325"/>
          <p14:tracePt t="195297" x="2322513" y="2446338"/>
          <p14:tracePt t="195311" x="2339975" y="2393950"/>
          <p14:tracePt t="195325" x="2374900" y="2312988"/>
          <p14:tracePt t="195339" x="2401888" y="2278063"/>
          <p14:tracePt t="195354" x="2419350" y="2251075"/>
          <p14:tracePt t="195368" x="2438400" y="2232025"/>
          <p14:tracePt t="195382" x="2465388" y="2224088"/>
          <p14:tracePt t="195396" x="2509838" y="2179638"/>
          <p14:tracePt t="195411" x="2517775" y="2179638"/>
          <p14:tracePt t="195425" x="2517775" y="2160588"/>
          <p14:tracePt t="195459" x="2536825" y="2160588"/>
          <p14:tracePt t="195545" x="2536825" y="2152650"/>
          <p14:tracePt t="195558" x="2544763" y="2135188"/>
          <p14:tracePt t="195568" x="2544763" y="2125663"/>
          <p14:tracePt t="195583" x="2562225" y="2098675"/>
          <p14:tracePt t="195596" x="2562225" y="2081213"/>
          <p14:tracePt t="195596" x="2571750" y="2071688"/>
          <p14:tracePt t="195610" x="2571750" y="2054225"/>
          <p14:tracePt t="195654" x="2571750" y="2044700"/>
          <p14:tracePt t="195872" x="2571750" y="2063750"/>
          <p14:tracePt t="195887" x="2571750" y="2089150"/>
          <p14:tracePt t="195895" x="2571750" y="2135188"/>
          <p14:tracePt t="195911" x="2571750" y="2187575"/>
          <p14:tracePt t="195924" x="2571750" y="2232025"/>
          <p14:tracePt t="195925" x="2571750" y="2286000"/>
          <p14:tracePt t="195939" x="2571750" y="2295525"/>
          <p14:tracePt t="195953" x="2571750" y="2312988"/>
          <p14:tracePt t="196016" x="2571750" y="2322513"/>
          <p14:tracePt t="196090" x="2554288" y="2322513"/>
          <p14:tracePt t="196102" x="2544763" y="2322513"/>
          <p14:tracePt t="196127" x="2536825" y="2322513"/>
          <p14:tracePt t="196150" x="2517775" y="2322513"/>
          <p14:tracePt t="196165" x="2509838" y="2322513"/>
          <p14:tracePt t="196175" x="2482850" y="2322513"/>
          <p14:tracePt t="196188" x="2465388" y="2322513"/>
          <p14:tracePt t="196201" x="2455863" y="2322513"/>
          <p14:tracePt t="196224" x="2438400" y="2330450"/>
          <p14:tracePt t="196235" x="2428875" y="2330450"/>
          <p14:tracePt t="196264" x="2411413" y="2330450"/>
          <p14:tracePt t="196277" x="2411413" y="2349500"/>
          <p14:tracePt t="196286" x="2401888" y="2349500"/>
          <p14:tracePt t="196407" x="2384425" y="2374900"/>
          <p14:tracePt t="197546" x="2357438" y="2349500"/>
          <p14:tracePt t="197558" x="2339975" y="2322513"/>
          <p14:tracePt t="197573" x="2322513" y="2286000"/>
          <p14:tracePt t="197583" x="2312988" y="2278063"/>
          <p14:tracePt t="197599" x="2295525" y="2268538"/>
          <p14:tracePt t="197612" x="2286000" y="2251075"/>
          <p14:tracePt t="197623" x="2268538" y="2251075"/>
          <p14:tracePt t="197633" x="2259013" y="2241550"/>
          <p14:tracePt t="197645" x="2232025" y="2241550"/>
          <p14:tracePt t="197651" x="2197100" y="2241550"/>
          <p14:tracePt t="197665" x="2170113" y="2241550"/>
          <p14:tracePt t="197679" x="2143125" y="2241550"/>
          <p14:tracePt t="197694" x="2133600" y="2259013"/>
          <p14:tracePt t="197708" x="2108200" y="2259013"/>
          <p14:tracePt t="197722" x="2089150" y="2268538"/>
          <p14:tracePt t="197737" x="2081213" y="2278063"/>
          <p14:tracePt t="197765" x="2054225" y="2295525"/>
          <p14:tracePt t="197780" x="2054225" y="2303463"/>
          <p14:tracePt t="197826" x="2054225" y="2330450"/>
          <p14:tracePt t="197837" x="2054225" y="2349500"/>
          <p14:tracePt t="197850" x="2054225" y="2393950"/>
          <p14:tracePt t="197863" x="2071688" y="2438400"/>
          <p14:tracePt t="197875" x="2089150" y="2492375"/>
          <p14:tracePt t="197886" x="2125663" y="2527300"/>
          <p14:tracePt t="197902" x="2152650" y="2554288"/>
          <p14:tracePt t="197912" x="2224088" y="2571750"/>
          <p14:tracePt t="197922" x="2295525" y="2571750"/>
          <p14:tracePt t="197935" x="2384425" y="2571750"/>
          <p14:tracePt t="197951" x="2509838" y="2571750"/>
          <p14:tracePt t="197951" x="2616200" y="2517775"/>
          <p14:tracePt t="197965" x="2697163" y="2438400"/>
          <p14:tracePt t="197979" x="2776538" y="2357438"/>
          <p14:tracePt t="197993" x="2813050" y="2322513"/>
          <p14:tracePt t="198008" x="2847975" y="2286000"/>
          <p14:tracePt t="198022" x="2847975" y="2278063"/>
          <p14:tracePt t="198080" x="2813050" y="2259013"/>
          <p14:tracePt t="198093" x="2759075" y="2241550"/>
          <p14:tracePt t="198107" x="2687638" y="2241550"/>
          <p14:tracePt t="198109" x="2625725" y="2241550"/>
          <p14:tracePt t="198122" x="2554288" y="2241550"/>
          <p14:tracePt t="198136" x="2500313" y="2232025"/>
          <p14:tracePt t="198151" x="2411413" y="2206625"/>
          <p14:tracePt t="198165" x="2241550" y="2170113"/>
          <p14:tracePt t="198179" x="2187575" y="2152650"/>
          <p14:tracePt t="198193" x="2160588" y="2152650"/>
          <p14:tracePt t="198208" x="2116138" y="2152650"/>
          <p14:tracePt t="198222" x="2081213" y="2152650"/>
          <p14:tracePt t="198236" x="2071688" y="2152650"/>
          <p14:tracePt t="198265" x="2054225" y="2152650"/>
          <p14:tracePt t="198265" x="2036763" y="2268538"/>
          <p14:tracePt t="198279" x="2036763" y="2446338"/>
          <p14:tracePt t="198293" x="2054225" y="2635250"/>
          <p14:tracePt t="198308" x="2071688" y="2822575"/>
          <p14:tracePt t="198322" x="2098675" y="3036888"/>
          <p14:tracePt t="198336" x="2170113" y="3357563"/>
          <p14:tracePt t="198351" x="2187575" y="3455988"/>
          <p14:tracePt t="198365" x="2187575" y="3482975"/>
          <p14:tracePt t="198379" x="2205038" y="3500438"/>
          <p14:tracePt t="198393" x="2214563" y="3500438"/>
          <p14:tracePt t="198638" x="2214563" y="3527425"/>
          <p14:tracePt t="198654" x="2205038" y="3581400"/>
          <p14:tracePt t="198664" x="2187575" y="3625850"/>
          <p14:tracePt t="198675" x="2170113" y="3697288"/>
          <p14:tracePt t="198686" x="2170113" y="3822700"/>
          <p14:tracePt t="198700" x="2170113" y="4064000"/>
          <p14:tracePt t="198711" x="2170113" y="4340225"/>
          <p14:tracePt t="198723" x="2143125" y="4714875"/>
          <p14:tracePt t="198736" x="2116138" y="5233988"/>
          <p14:tracePt t="198737" x="2089150" y="5564188"/>
          <p14:tracePt t="198764" x="2089150" y="5983288"/>
          <p14:tracePt t="198764" x="2089150" y="6313488"/>
          <p14:tracePt t="198779" x="2062163" y="6527800"/>
          <p14:tracePt t="198793" x="2062163" y="6653213"/>
          <p14:tracePt t="198807" x="2062163" y="6778625"/>
          <p14:tracePt t="198836" x="2062163" y="6805613"/>
          <p14:tracePt t="198836" x="2062163" y="6813550"/>
          <p14:tracePt t="198850" x="2071688" y="6832600"/>
          <p14:tracePt t="198864" x="2081213" y="6840538"/>
          <p14:tracePt t="198878" x="2108200" y="6850063"/>
          <p14:tracePt t="198893" x="2179638" y="6850063"/>
          <p14:tracePt t="198907" x="2322513" y="6850063"/>
          <p14:tracePt t="198936" x="2411413" y="6823075"/>
          <p14:tracePt t="198936" x="2571750" y="6796088"/>
          <p14:tracePt t="198950" x="2732088" y="6724650"/>
          <p14:tracePt t="198964" x="2928938" y="6680200"/>
          <p14:tracePt t="198978" x="3303588" y="6564313"/>
          <p14:tracePt t="199009" x="3500438" y="6492875"/>
          <p14:tracePt t="199019" x="3652838" y="6465888"/>
          <p14:tracePt t="199026" x="3786188" y="6448425"/>
          <p14:tracePt t="199035" x="3857625" y="6429375"/>
          <p14:tracePt t="199050" x="3956050" y="6411913"/>
          <p14:tracePt t="199064" x="3983038" y="6394450"/>
          <p14:tracePt t="199092" x="4000500" y="6394450"/>
          <p14:tracePt t="199283" x="4027488" y="6367463"/>
          <p14:tracePt t="199294" x="4062413" y="6332538"/>
          <p14:tracePt t="199306" x="4108450" y="6296025"/>
          <p14:tracePt t="199321" x="4187825" y="6224588"/>
          <p14:tracePt t="199322" x="4295775" y="6153150"/>
          <p14:tracePt t="199335" x="4375150" y="6099175"/>
          <p14:tracePt t="199350" x="4429125" y="6064250"/>
          <p14:tracePt t="199364" x="4473575" y="6046788"/>
          <p14:tracePt t="199378" x="4510088" y="6027738"/>
          <p14:tracePt t="199392" x="4537075" y="6027738"/>
          <p14:tracePt t="199407" x="4545013" y="6027738"/>
          <p14:tracePt t="200109" x="4545013" y="6019800"/>
          <p14:tracePt t="200183" x="4562475" y="6000750"/>
          <p14:tracePt t="200193" x="4572000" y="6000750"/>
          <p14:tracePt t="200204" x="4581525" y="5992813"/>
          <p14:tracePt t="200216" x="4598988" y="5965825"/>
          <p14:tracePt t="200220" x="4616450" y="5929313"/>
          <p14:tracePt t="200234" x="4633913" y="5903913"/>
          <p14:tracePt t="200248" x="4633913" y="5867400"/>
          <p14:tracePt t="200263" x="4633913" y="5822950"/>
          <p14:tracePt t="200277" x="4608513" y="5724525"/>
          <p14:tracePt t="200291" x="4554538" y="5670550"/>
          <p14:tracePt t="200305" x="4500563" y="5618163"/>
          <p14:tracePt t="200320" x="4465638" y="5581650"/>
          <p14:tracePt t="200334" x="4456113" y="5554663"/>
          <p14:tracePt t="200348" x="4411663" y="5537200"/>
          <p14:tracePt t="200377" x="4375150" y="5537200"/>
          <p14:tracePt t="200377" x="4348163" y="5537200"/>
          <p14:tracePt t="200391" x="4295775" y="5564188"/>
          <p14:tracePt t="200405" x="4251325" y="5599113"/>
          <p14:tracePt t="200420" x="4197350" y="5635625"/>
          <p14:tracePt t="200448" x="4089400" y="5697538"/>
          <p14:tracePt t="200448" x="4044950" y="5734050"/>
          <p14:tracePt t="200462" x="3973513" y="5768975"/>
          <p14:tracePt t="200477" x="3938588" y="5786438"/>
          <p14:tracePt t="200491" x="3911600" y="5805488"/>
          <p14:tracePt t="200505" x="3911600" y="5813425"/>
          <p14:tracePt t="200520" x="3894138" y="5813425"/>
          <p14:tracePt t="200689" x="3894138" y="5832475"/>
          <p14:tracePt t="200739" x="3894138" y="5840413"/>
          <p14:tracePt t="200753" x="3894138" y="5849938"/>
          <p14:tracePt t="200767" x="3894138" y="5884863"/>
          <p14:tracePt t="200777" x="3894138" y="5894388"/>
          <p14:tracePt t="200790" x="3894138" y="5921375"/>
          <p14:tracePt t="200799" x="3894138" y="5948363"/>
          <p14:tracePt t="200805" x="3894138" y="5965825"/>
          <p14:tracePt t="200819" x="3894138" y="5992813"/>
          <p14:tracePt t="200833" x="3894138" y="6000750"/>
          <p14:tracePt t="200848" x="3894138" y="6019800"/>
          <p14:tracePt t="200897" x="3894138" y="6027738"/>
          <p14:tracePt t="206018" x="3894138" y="6010275"/>
          <p14:tracePt t="206032" x="3894138" y="6000750"/>
          <p14:tracePt t="206057" x="3894138" y="5983288"/>
          <p14:tracePt t="206069" x="3894138" y="5975350"/>
          <p14:tracePt t="206094" x="3894138" y="5965825"/>
          <p14:tracePt t="206104" x="3894138" y="5948363"/>
          <p14:tracePt t="206117" x="3894138" y="5921375"/>
          <p14:tracePt t="206134" x="3894138" y="5894388"/>
          <p14:tracePt t="206144" x="3894138" y="5857875"/>
          <p14:tracePt t="206154" x="3894138" y="5832475"/>
          <p14:tracePt t="206171" x="3894138" y="5805488"/>
          <p14:tracePt t="206172" x="3894138" y="5778500"/>
          <p14:tracePt t="206186" x="3894138" y="5734050"/>
          <p14:tracePt t="206215" x="3894138" y="5724525"/>
          <p14:tracePt t="206215" x="3894138" y="5707063"/>
          <p14:tracePt t="206229" x="3894138" y="5697538"/>
          <p14:tracePt t="206243" x="3894138" y="5680075"/>
          <p14:tracePt t="206257" x="3894138" y="5670550"/>
          <p14:tracePt t="206271" x="3894138" y="5643563"/>
          <p14:tracePt t="206301" x="3884613" y="5626100"/>
          <p14:tracePt t="206384" x="3884613" y="5618163"/>
          <p14:tracePt t="206422" x="3867150" y="5591175"/>
          <p14:tracePt t="206432" x="3867150" y="5564188"/>
          <p14:tracePt t="206448" x="3848100" y="5510213"/>
          <p14:tracePt t="206456" x="3830638" y="5456238"/>
          <p14:tracePt t="206471" x="3830638" y="5411788"/>
          <p14:tracePt t="206471" x="3822700" y="5376863"/>
          <p14:tracePt t="206485" x="3803650" y="5367338"/>
          <p14:tracePt t="206500" x="3795713" y="5349875"/>
          <p14:tracePt t="206529" x="3776663" y="5340350"/>
          <p14:tracePt t="206554" x="3776663" y="5322888"/>
          <p14:tracePt t="206564" x="3768725" y="5322888"/>
          <p14:tracePt t="206614" x="3751263" y="5322888"/>
          <p14:tracePt t="206637" x="3741738" y="5322888"/>
          <p14:tracePt t="206798" x="3776663" y="5322888"/>
          <p14:tracePt t="206807" x="3822700" y="5322888"/>
          <p14:tracePt t="206821" x="3857625" y="5330825"/>
          <p14:tracePt t="206833" x="3902075" y="5349875"/>
          <p14:tracePt t="206844" x="3956050" y="5349875"/>
          <p14:tracePt t="206856" x="4000500" y="5349875"/>
          <p14:tracePt t="206871" x="4037013" y="5349875"/>
          <p14:tracePt t="206893" x="4044950" y="5349875"/>
          <p14:tracePt t="206905" x="4044950" y="5367338"/>
          <p14:tracePt t="207250" x="4044950" y="5376863"/>
          <p14:tracePt t="207282" x="4044950" y="5384800"/>
          <p14:tracePt t="207305" x="4044950" y="5402263"/>
          <p14:tracePt t="207330" x="4044950" y="5411788"/>
          <p14:tracePt t="207354" x="4044950" y="5429250"/>
          <p14:tracePt t="207365" x="4027488" y="5429250"/>
          <p14:tracePt t="207379" x="4017963" y="5429250"/>
          <p14:tracePt t="207391" x="4000500" y="5429250"/>
          <p14:tracePt t="207401" x="3973513" y="5411788"/>
          <p14:tracePt t="207413" x="3938588" y="5376863"/>
          <p14:tracePt t="207418" x="3911600" y="5357813"/>
          <p14:tracePt t="207427" x="3875088" y="5340350"/>
          <p14:tracePt t="207441" x="3848100" y="5340350"/>
          <p14:tracePt t="207456" x="3813175" y="5330825"/>
          <p14:tracePt t="207484" x="3803650" y="5330825"/>
          <p14:tracePt t="207622" x="3840163" y="5330825"/>
          <p14:tracePt t="207633" x="3894138" y="5340350"/>
          <p14:tracePt t="207646" x="3938588" y="5367338"/>
          <p14:tracePt t="207661" x="4010025" y="5402263"/>
          <p14:tracePt t="207671" x="4081463" y="5421313"/>
          <p14:tracePt t="207671" x="4133850" y="5438775"/>
          <p14:tracePt t="207684" x="4160838" y="5438775"/>
          <p14:tracePt t="207698" x="4179888" y="5438775"/>
          <p14:tracePt t="207713" x="4187825" y="5438775"/>
          <p14:tracePt t="207973" x="4232275" y="5456238"/>
          <p14:tracePt t="207989" x="4303713" y="5473700"/>
          <p14:tracePt t="207998" x="4411663" y="5519738"/>
          <p14:tracePt t="208020" x="4537075" y="5537200"/>
          <p14:tracePt t="208029" x="4660900" y="5554663"/>
          <p14:tracePt t="208039" x="4822825" y="5554663"/>
          <p14:tracePt t="208041" x="4946650" y="5581650"/>
          <p14:tracePt t="208055" x="5037138" y="5581650"/>
          <p14:tracePt t="208069" x="5108575" y="5581650"/>
          <p14:tracePt t="208084" x="5170488" y="5581650"/>
          <p14:tracePt t="208098" x="5180013" y="5581650"/>
          <p14:tracePt t="208180" x="5180013" y="5572125"/>
          <p14:tracePt t="208239" x="5160963" y="5510213"/>
          <p14:tracePt t="208253" x="5099050" y="5429250"/>
          <p14:tracePt t="208269" x="5045075" y="5376863"/>
          <p14:tracePt t="208281" x="4992688" y="5322888"/>
          <p14:tracePt t="208289" x="4965700" y="5295900"/>
          <p14:tracePt t="208312" x="4921250" y="5251450"/>
          <p14:tracePt t="208326" x="4894263" y="5233988"/>
          <p14:tracePt t="208327" x="4857750" y="5207000"/>
          <p14:tracePt t="208341" x="4803775" y="5187950"/>
          <p14:tracePt t="208355" x="4759325" y="5187950"/>
          <p14:tracePt t="208369" x="4724400" y="5170488"/>
          <p14:tracePt t="208383" x="4714875" y="5170488"/>
          <p14:tracePt t="208398" x="4697413" y="5170488"/>
          <p14:tracePt t="208412" x="4670425" y="5170488"/>
          <p14:tracePt t="208426" x="4660900" y="5170488"/>
          <p14:tracePt t="208567" x="4714875" y="5197475"/>
          <p14:tracePt t="208582" x="4768850" y="5207000"/>
          <p14:tracePt t="208591" x="4813300" y="5224463"/>
          <p14:tracePt t="208603" x="4848225" y="5241925"/>
          <p14:tracePt t="208615" x="4875213" y="5241925"/>
          <p14:tracePt t="208643" x="4894263" y="5241925"/>
          <p14:tracePt t="208701" x="4884738" y="5241925"/>
          <p14:tracePt t="208713" x="4875213" y="5241925"/>
          <p14:tracePt t="208725" x="4857750" y="5241925"/>
          <p14:tracePt t="208737" x="4830763" y="5241925"/>
          <p14:tracePt t="208750" x="4803775" y="5241925"/>
          <p14:tracePt t="208766" x="4776788" y="5241925"/>
          <p14:tracePt t="208779" x="4741863" y="5241925"/>
          <p14:tracePt t="208788" x="4732338" y="5241925"/>
          <p14:tracePt t="208810" x="4714875" y="5259388"/>
          <p14:tracePt t="208858" x="4714875" y="5268913"/>
          <p14:tracePt t="208895" x="4714875" y="5330825"/>
          <p14:tracePt t="208910" x="4724400" y="5402263"/>
          <p14:tracePt t="208914" x="4741863" y="5448300"/>
          <p14:tracePt t="208926" x="4741863" y="5473700"/>
          <p14:tracePt t="208940" x="4759325" y="5510213"/>
          <p14:tracePt t="208954" x="4759325" y="5537200"/>
          <p14:tracePt t="208969" x="4759325" y="5564188"/>
          <p14:tracePt t="208997" x="4759325" y="5581650"/>
          <p14:tracePt t="208997" x="4759325" y="5591175"/>
          <p14:tracePt t="209011" x="4759325" y="5618163"/>
          <p14:tracePt t="209026" x="4724400" y="5653088"/>
          <p14:tracePt t="209040" x="4670425" y="5715000"/>
          <p14:tracePt t="209054" x="4643438" y="5734050"/>
          <p14:tracePt t="209068" x="4589463" y="5768975"/>
          <p14:tracePt t="209083" x="4562475" y="5778500"/>
          <p14:tracePt t="209097" x="4527550" y="5795963"/>
          <p14:tracePt t="209111" x="4500563" y="5795963"/>
          <p14:tracePt t="209126" x="4456113" y="5778500"/>
          <p14:tracePt t="209154" x="4438650" y="5707063"/>
          <p14:tracePt t="209154" x="4419600" y="5653088"/>
          <p14:tracePt t="209168" x="4419600" y="5608638"/>
          <p14:tracePt t="209182" x="4411663" y="5554663"/>
          <p14:tracePt t="209197" x="4411663" y="5527675"/>
          <p14:tracePt t="209211" x="4411663" y="5448300"/>
          <p14:tracePt t="209225" x="4419600" y="5376863"/>
          <p14:tracePt t="209239" x="4419600" y="5330825"/>
          <p14:tracePt t="209254" x="4429125" y="5278438"/>
          <p14:tracePt t="209268" x="4429125" y="5251450"/>
          <p14:tracePt t="209282" x="4446588" y="5233988"/>
          <p14:tracePt t="209321" x="4446588" y="5224463"/>
          <p14:tracePt t="209369" x="4473575" y="5259388"/>
          <p14:tracePt t="209380" x="4491038" y="5313363"/>
          <p14:tracePt t="209393" x="4527550" y="5340350"/>
          <p14:tracePt t="209407" x="4572000" y="5376863"/>
          <p14:tracePt t="209420" x="4625975" y="5429250"/>
          <p14:tracePt t="209430" x="4660900" y="5465763"/>
          <p14:tracePt t="209444" x="4679950" y="5492750"/>
          <p14:tracePt t="209453" x="4687888" y="5510213"/>
          <p14:tracePt t="209455" x="4705350" y="5537200"/>
          <p14:tracePt t="209482" x="4705350" y="5546725"/>
          <p14:tracePt t="209482" x="4714875" y="5546725"/>
          <p14:tracePt t="209496" x="4714875" y="5564188"/>
          <p14:tracePt t="209526" x="4714875" y="5572125"/>
          <p14:tracePt t="209526" x="4714875" y="5591175"/>
          <p14:tracePt t="209539" x="4697413" y="5591175"/>
          <p14:tracePt t="209554" x="4670425" y="5591175"/>
          <p14:tracePt t="209568" x="4608513" y="5591175"/>
          <p14:tracePt t="209582" x="4527550" y="5564188"/>
          <p14:tracePt t="209596" x="4483100" y="5546725"/>
          <p14:tracePt t="209611" x="4384675" y="5527675"/>
          <p14:tracePt t="209625" x="4348163" y="5510213"/>
          <p14:tracePt t="209654" x="4322763" y="5510213"/>
          <p14:tracePt t="209668" x="4286250" y="5492750"/>
          <p14:tracePt t="209668" x="4276725" y="5492750"/>
          <p14:tracePt t="209697" x="4276725" y="5483225"/>
          <p14:tracePt t="209745" x="4276725" y="5465763"/>
          <p14:tracePt t="209758" x="4295775" y="5456238"/>
          <p14:tracePt t="209782" x="4303713" y="5456238"/>
          <p14:tracePt t="209796" x="4322763" y="5456238"/>
          <p14:tracePt t="209808" x="4348163" y="5456238"/>
          <p14:tracePt t="209819" x="4375150" y="5456238"/>
          <p14:tracePt t="209830" x="4394200" y="5456238"/>
          <p14:tracePt t="209841" x="4402138" y="5456238"/>
          <p14:tracePt t="209853" x="4419600" y="5456238"/>
          <p14:tracePt t="209866" x="4429125" y="5456238"/>
          <p14:tracePt t="209882" x="4438650" y="5456238"/>
          <p14:tracePt t="209902" x="4456113" y="5448300"/>
          <p14:tracePt t="209919" x="4456113" y="5429250"/>
          <p14:tracePt t="209928" x="4456113" y="5421313"/>
          <p14:tracePt t="209939" x="4456113" y="5394325"/>
          <p14:tracePt t="209951" x="4456113" y="5357813"/>
          <p14:tracePt t="209957" x="4456113" y="5330825"/>
          <p14:tracePt t="209967" x="4456113" y="5322888"/>
          <p14:tracePt t="210036" x="4456113" y="5330825"/>
          <p14:tracePt t="210051" x="4446588" y="5349875"/>
          <p14:tracePt t="210062" x="4446588" y="5357813"/>
          <p14:tracePt t="210073" x="4446588" y="5384800"/>
          <p14:tracePt t="210090" x="4438650" y="5402263"/>
          <p14:tracePt t="210101" x="4438650" y="5411788"/>
          <p14:tracePt t="210111" x="4438650" y="5473700"/>
          <p14:tracePt t="210120" x="4438650" y="5643563"/>
          <p14:tracePt t="210129" x="4411663" y="5884863"/>
          <p14:tracePt t="210139" x="4384675" y="6215063"/>
          <p14:tracePt t="210167" x="4357688" y="6643688"/>
          <p14:tracePt t="210167" x="4330700" y="6850063"/>
          <p14:tracePt t="210181" x="4313238" y="6850063"/>
          <p14:tracePt t="210218" x="4295775" y="6850063"/>
          <p14:tracePt t="210279" x="4295775" y="6832600"/>
          <p14:tracePt t="210292" x="4295775" y="6823075"/>
          <p14:tracePt t="210304" x="4295775" y="6805613"/>
          <p14:tracePt t="210351" x="4295775" y="6796088"/>
          <p14:tracePt t="210388" x="4295775" y="6786563"/>
          <p14:tracePt t="210400" x="4295775" y="6769100"/>
          <p14:tracePt t="210425" x="4295775" y="6761163"/>
          <p14:tracePt t="210449" x="4295775" y="6742113"/>
          <p14:tracePt t="210473" x="4303713" y="6697663"/>
          <p14:tracePt t="210486" x="4303713" y="6626225"/>
          <p14:tracePt t="210503" x="4322763" y="6492875"/>
          <p14:tracePt t="210519" x="4340225" y="6305550"/>
          <p14:tracePt t="210529" x="4367213" y="6054725"/>
          <p14:tracePt t="210539" x="4394200" y="5813425"/>
          <p14:tracePt t="210552" x="4394200" y="5653088"/>
          <p14:tracePt t="210553" x="4411663" y="5554663"/>
          <p14:tracePt t="210567" x="4411663" y="5527675"/>
          <p14:tracePt t="210581" x="4411663" y="5500688"/>
          <p14:tracePt t="210728" x="4411663" y="5510213"/>
          <p14:tracePt t="210753" x="4411663" y="5519738"/>
          <p14:tracePt t="210789" x="4411663" y="5537200"/>
          <p14:tracePt t="210801" x="4411663" y="5546725"/>
          <p14:tracePt t="210814" x="4411663" y="5591175"/>
          <p14:tracePt t="210829" x="4411663" y="5635625"/>
          <p14:tracePt t="210838" x="4411663" y="5707063"/>
          <p14:tracePt t="210852" x="4411663" y="5778500"/>
          <p14:tracePt t="210853" x="4411663" y="5894388"/>
          <p14:tracePt t="210866" x="4438650" y="6081713"/>
          <p14:tracePt t="210881" x="4438650" y="6197600"/>
          <p14:tracePt t="210895" x="4438650" y="6269038"/>
          <p14:tracePt t="210909" x="4438650" y="6313488"/>
          <p14:tracePt t="211055" x="4438650" y="6278563"/>
          <p14:tracePt t="211068" x="4438650" y="6224588"/>
          <p14:tracePt t="211085" x="4438650" y="6162675"/>
          <p14:tracePt t="211095" x="4438650" y="6091238"/>
          <p14:tracePt t="211109" x="4438650" y="6046788"/>
          <p14:tracePt t="211116" x="4429125" y="6010275"/>
          <p14:tracePt t="211124" x="4429125" y="5983288"/>
          <p14:tracePt t="211138" x="4429125" y="5965825"/>
          <p14:tracePt t="211166" x="4429125" y="5956300"/>
          <p14:tracePt t="211207" x="4429125" y="5975350"/>
          <p14:tracePt t="211217" x="4429125" y="5983288"/>
          <p14:tracePt t="211227" x="4429125" y="6000750"/>
          <p14:tracePt t="211237" x="4429125" y="6027738"/>
          <p14:tracePt t="211251" x="4429125" y="6118225"/>
          <p14:tracePt t="211267" x="4429125" y="6242050"/>
          <p14:tracePt t="211267" x="4429125" y="6367463"/>
          <p14:tracePt t="211280" x="4429125" y="6456363"/>
          <p14:tracePt t="211295" x="4429125" y="6554788"/>
          <p14:tracePt t="211309" x="4429125" y="6599238"/>
          <p14:tracePt t="211374" x="4429125" y="6581775"/>
          <p14:tracePt t="211383" x="4429125" y="6546850"/>
          <p14:tracePt t="211395" x="4429125" y="6483350"/>
          <p14:tracePt t="211409" x="4429125" y="6411913"/>
          <p14:tracePt t="211420" x="4429125" y="6296025"/>
          <p14:tracePt t="211431" x="4429125" y="6170613"/>
          <p14:tracePt t="211444" x="4438650" y="6099175"/>
          <p14:tracePt t="211459" x="4438650" y="6054725"/>
          <p14:tracePt t="211471" x="4438650" y="6037263"/>
          <p14:tracePt t="211522" x="4438650" y="6046788"/>
          <p14:tracePt t="211543" x="4438650" y="6054725"/>
          <p14:tracePt t="211553" x="4438650" y="6072188"/>
          <p14:tracePt t="211568" x="4438650" y="6099175"/>
          <p14:tracePt t="211583" x="4438650" y="6162675"/>
          <p14:tracePt t="211594" x="4456113" y="6261100"/>
          <p14:tracePt t="211603" x="4456113" y="6305550"/>
          <p14:tracePt t="211615" x="4456113" y="6357938"/>
          <p14:tracePt t="211623" x="4456113" y="6367463"/>
          <p14:tracePt t="211637" x="4456113" y="6384925"/>
          <p14:tracePt t="211665" x="4456113" y="6394450"/>
          <p14:tracePt t="211724" x="4456113" y="6376988"/>
          <p14:tracePt t="211736" x="4456113" y="6286500"/>
          <p14:tracePt t="211750" x="4456113" y="6215063"/>
          <p14:tracePt t="211761" x="4456113" y="6170613"/>
          <p14:tracePt t="211777" x="4456113" y="6118225"/>
          <p14:tracePt t="211787" x="4456113" y="6108700"/>
          <p14:tracePt t="211844" x="4456113" y="6126163"/>
          <p14:tracePt t="211857" x="4456113" y="6153150"/>
          <p14:tracePt t="211871" x="4456113" y="6197600"/>
          <p14:tracePt t="211882" x="4456113" y="6296025"/>
          <p14:tracePt t="211894" x="4456113" y="6357938"/>
          <p14:tracePt t="211894" x="4456113" y="6429375"/>
          <p14:tracePt t="211913" x="4456113" y="6546850"/>
          <p14:tracePt t="211922" x="4456113" y="6670675"/>
          <p14:tracePt t="211937" x="4456113" y="6734175"/>
          <p14:tracePt t="211951" x="4456113" y="6769100"/>
          <p14:tracePt t="211965" x="4456113" y="6796088"/>
          <p14:tracePt t="212040" x="4456113" y="6724650"/>
          <p14:tracePt t="212052" x="4483100" y="6591300"/>
          <p14:tracePt t="212065" x="4483100" y="6500813"/>
          <p14:tracePt t="212076" x="4483100" y="6403975"/>
          <p14:tracePt t="212089" x="4483100" y="6313488"/>
          <p14:tracePt t="212101" x="4500563" y="6215063"/>
          <p14:tracePt t="212113" x="4500563" y="6143625"/>
          <p14:tracePt t="212127" x="4500563" y="6118225"/>
          <p14:tracePt t="212127" x="4500563" y="6099175"/>
          <p14:tracePt t="212162" x="4500563" y="6108700"/>
          <p14:tracePt t="212173" x="4500563" y="6135688"/>
          <p14:tracePt t="212184" x="4500563" y="6143625"/>
          <p14:tracePt t="212197" x="4500563" y="6162675"/>
          <p14:tracePt t="212212" x="4500563" y="6189663"/>
          <p14:tracePt t="212222" x="4500563" y="6197600"/>
          <p14:tracePt t="212236" x="4500563" y="6224588"/>
          <p14:tracePt t="212251" x="4500563" y="6278563"/>
          <p14:tracePt t="212251" x="4500563" y="6323013"/>
          <p14:tracePt t="212265" x="4500563" y="6394450"/>
          <p14:tracePt t="212279" x="4500563" y="6483350"/>
          <p14:tracePt t="212294" x="4500563" y="6643688"/>
          <p14:tracePt t="212308" x="4500563" y="6680200"/>
          <p14:tracePt t="212336" x="4500563" y="6689725"/>
          <p14:tracePt t="212403" x="4500563" y="6635750"/>
          <p14:tracePt t="212418" x="4500563" y="6572250"/>
          <p14:tracePt t="212428" x="4500563" y="6456363"/>
          <p14:tracePt t="212441" x="4500563" y="6332538"/>
          <p14:tracePt t="212451" x="4518025" y="6197600"/>
          <p14:tracePt t="212453" x="4518025" y="6081713"/>
          <p14:tracePt t="212465" x="4518025" y="5956300"/>
          <p14:tracePt t="212479" x="4518025" y="5857875"/>
          <p14:tracePt t="212493" x="4518025" y="5813425"/>
          <p14:tracePt t="212508" x="4518025" y="5795963"/>
          <p14:tracePt t="212562" x="4518025" y="5805488"/>
          <p14:tracePt t="212572" x="4518025" y="5832475"/>
          <p14:tracePt t="212586" x="4518025" y="5857875"/>
          <p14:tracePt t="212597" x="4518025" y="5929313"/>
          <p14:tracePt t="212610" x="4518025" y="5992813"/>
          <p14:tracePt t="212627" x="4518025" y="6064250"/>
          <p14:tracePt t="212627" x="4518025" y="6091238"/>
          <p14:tracePt t="212636" x="4518025" y="6126163"/>
          <p14:tracePt t="212664" x="4518025" y="6135688"/>
          <p14:tracePt t="213863" x="4518025" y="6099175"/>
          <p14:tracePt t="213874" x="4518025" y="6054725"/>
          <p14:tracePt t="213886" x="4518025" y="6027738"/>
          <p14:tracePt t="213896" x="4518025" y="5992813"/>
          <p14:tracePt t="213908" x="4518025" y="5948363"/>
          <p14:tracePt t="213925" x="4518025" y="5857875"/>
          <p14:tracePt t="213935" x="4518025" y="5707063"/>
          <p14:tracePt t="213942" x="4518025" y="5519738"/>
          <p14:tracePt t="213949" x="4500563" y="5305425"/>
          <p14:tracePt t="213963" x="4456113" y="5081588"/>
          <p14:tracePt t="213977" x="4384675" y="4830763"/>
          <p14:tracePt t="213992" x="4241800" y="4510088"/>
          <p14:tracePt t="214024" x="4179888" y="4402138"/>
          <p14:tracePt t="214034" x="4108450" y="4233863"/>
          <p14:tracePt t="214035" x="4010025" y="4010025"/>
          <p14:tracePt t="214049" x="3857625" y="3813175"/>
          <p14:tracePt t="214063" x="3751263" y="3706813"/>
          <p14:tracePt t="214077" x="3633788" y="3616325"/>
          <p14:tracePt t="214091" x="3536950" y="3527425"/>
          <p14:tracePt t="214106" x="3482975" y="3492500"/>
          <p14:tracePt t="214120" x="3446463" y="3465513"/>
          <p14:tracePt t="214405" x="3394075" y="3411538"/>
          <p14:tracePt t="214418" x="3330575" y="3241675"/>
          <p14:tracePt t="214430" x="3152775" y="3017838"/>
          <p14:tracePt t="214443" x="2928938" y="2714625"/>
          <p14:tracePt t="214455" x="2527300" y="2197100"/>
          <p14:tracePt t="214468" x="2170113" y="1849438"/>
          <p14:tracePt t="214482" x="1973263" y="1697038"/>
          <p14:tracePt t="214482" x="1776413" y="1571625"/>
          <p14:tracePt t="214505" x="1643063" y="1527175"/>
          <p14:tracePt t="214522" x="1544638" y="1509713"/>
          <p14:tracePt t="214534" x="1517650" y="1490663"/>
          <p14:tracePt t="214534" x="1500188" y="1490663"/>
          <p14:tracePt t="214599" x="1554163" y="1490663"/>
          <p14:tracePt t="214613" x="1608138" y="1517650"/>
          <p14:tracePt t="214625" x="1652588" y="1536700"/>
          <p14:tracePt t="214636" x="1687513" y="1571625"/>
          <p14:tracePt t="214651" x="1704975" y="1598613"/>
          <p14:tracePt t="214662" x="1741488" y="1670050"/>
          <p14:tracePt t="214677" x="1776413" y="1776413"/>
          <p14:tracePt t="214685" x="1866900" y="1884363"/>
          <p14:tracePt t="214691" x="1973263" y="1973263"/>
          <p14:tracePt t="214705" x="2062163" y="2054225"/>
          <p14:tracePt t="214719" x="2116138" y="2108200"/>
          <p14:tracePt t="214734" x="2224088" y="2170113"/>
          <p14:tracePt t="214748" x="2438400" y="2303463"/>
          <p14:tracePt t="214762" x="2509838" y="2357438"/>
          <p14:tracePt t="214776" x="2562225" y="2411413"/>
          <p14:tracePt t="214791" x="2598738" y="2465388"/>
          <p14:tracePt t="214805" x="2633663" y="2517775"/>
          <p14:tracePt t="214820" x="2679700" y="2563813"/>
          <p14:tracePt t="214848" x="2679700" y="2571750"/>
          <p14:tracePt t="214880" x="2679700" y="2589213"/>
          <p14:tracePt t="214897" x="2679700" y="2598738"/>
          <p14:tracePt t="214916" x="2679700" y="2616200"/>
          <p14:tracePt t="214927" x="2679700" y="2625725"/>
          <p14:tracePt t="214952" x="2679700" y="2643188"/>
          <p14:tracePt t="215000" x="2679700" y="2652713"/>
          <p14:tracePt t="215972" x="2697163" y="2635250"/>
          <p14:tracePt t="215984" x="2705100" y="2625725"/>
          <p14:tracePt t="215995" x="2751138" y="2589213"/>
          <p14:tracePt t="216012" x="2803525" y="2563813"/>
          <p14:tracePt t="216026" x="2857500" y="2509838"/>
          <p14:tracePt t="216037" x="2946400" y="2393950"/>
          <p14:tracePt t="216045" x="3089275" y="2251075"/>
          <p14:tracePt t="216061" x="3224213" y="2108200"/>
          <p14:tracePt t="216061" x="3367088" y="1973263"/>
          <p14:tracePt t="216075" x="3536950" y="1822450"/>
          <p14:tracePt t="216090" x="3705225" y="1704975"/>
          <p14:tracePt t="216104" x="3822700" y="1589088"/>
          <p14:tracePt t="216118" x="3956050" y="1455738"/>
          <p14:tracePt t="216132" x="3990975" y="1419225"/>
          <p14:tracePt t="216146" x="4000500" y="1393825"/>
          <p14:tracePt t="216161" x="4017963" y="1374775"/>
          <p14:tracePt t="216175" x="4027488" y="1366838"/>
          <p14:tracePt t="216189" x="4027488" y="1339850"/>
          <p14:tracePt t="216226" x="4027488" y="1330325"/>
          <p14:tracePt t="216299" x="4062413" y="1285875"/>
          <p14:tracePt t="216312" x="4081463" y="1231900"/>
          <p14:tracePt t="216323" x="4089400" y="1214438"/>
          <p14:tracePt t="216335" x="4098925" y="1204913"/>
          <p14:tracePt t="216350" x="4098925" y="1196975"/>
          <p14:tracePt t="216361" x="4116388" y="1196975"/>
          <p14:tracePt t="216396" x="4116388" y="1179513"/>
          <p14:tracePt t="216407" x="4116388" y="1169988"/>
          <p14:tracePt t="216504" x="4116388" y="1152525"/>
          <p14:tracePt t="216525" x="4116388" y="1143000"/>
          <p14:tracePt t="216537" x="4108450" y="1125538"/>
          <p14:tracePt t="216546" x="4098925" y="1116013"/>
          <p14:tracePt t="216560" x="4081463" y="1089025"/>
          <p14:tracePt t="216560" x="4071938" y="1071563"/>
          <p14:tracePt t="216575" x="4071938" y="1044575"/>
          <p14:tracePt t="216589" x="4054475" y="1036638"/>
          <p14:tracePt t="216603" x="4044950" y="1009650"/>
          <p14:tracePt t="216640" x="4037013" y="990600"/>
          <p14:tracePt t="216663" x="4017963" y="982663"/>
          <p14:tracePt t="216674" x="4010025" y="982663"/>
          <p14:tracePt t="216689" x="4010025" y="965200"/>
          <p14:tracePt t="216711" x="3990975" y="965200"/>
          <p14:tracePt t="216751" x="3983038" y="965200"/>
          <p14:tracePt t="216765" x="3965575" y="955675"/>
          <p14:tracePt t="216778" x="3938588" y="955675"/>
          <p14:tracePt t="216788" x="3929063" y="955675"/>
          <p14:tracePt t="216798" x="3911600" y="955675"/>
          <p14:tracePt t="216803" x="3902075" y="955675"/>
          <p14:tracePt t="216817" x="3884613" y="938213"/>
          <p14:tracePt t="216831" x="3875088" y="938213"/>
          <p14:tracePt t="216860" x="3848100" y="928688"/>
          <p14:tracePt t="216860" x="3840163" y="928688"/>
          <p14:tracePt t="216874" x="3822700" y="928688"/>
          <p14:tracePt t="216889" x="3813175" y="928688"/>
          <p14:tracePt t="216903" x="3795713" y="928688"/>
          <p14:tracePt t="216917" x="3768725" y="919163"/>
          <p14:tracePt t="216932" x="3759200" y="919163"/>
          <p14:tracePt t="216946" x="3741738" y="919163"/>
          <p14:tracePt t="216978" x="3732213" y="919163"/>
          <p14:tracePt t="217054" x="3732213" y="928688"/>
          <p14:tracePt t="217222" x="3732213" y="946150"/>
          <p14:tracePt t="217282" x="3732213" y="955675"/>
          <p14:tracePt t="217331" x="3732213" y="982663"/>
          <p14:tracePt t="217345" x="3714750" y="1017588"/>
          <p14:tracePt t="217357" x="3714750" y="1044575"/>
          <p14:tracePt t="217369" x="3697288" y="1081088"/>
          <p14:tracePt t="217382" x="3687763" y="1108075"/>
          <p14:tracePt t="217392" x="3670300" y="1125538"/>
          <p14:tracePt t="217403" x="3660775" y="1133475"/>
          <p14:tracePt t="217415" x="3643313" y="1133475"/>
          <p14:tracePt t="217421" x="3633788" y="1152525"/>
          <p14:tracePt t="217431" x="3616325" y="1152525"/>
          <p14:tracePt t="217467" x="3608388" y="1152525"/>
          <p14:tracePt t="217516" x="3608388" y="1143000"/>
          <p14:tracePt t="217602" x="3608388" y="1133475"/>
          <p14:tracePt t="217622" x="3608388" y="1116013"/>
          <p14:tracePt t="217647" x="3589338" y="1108075"/>
          <p14:tracePt t="217670" x="3589338" y="1081088"/>
          <p14:tracePt t="217683" x="3581400" y="1062038"/>
          <p14:tracePt t="217694" x="3581400" y="1054100"/>
          <p14:tracePt t="217706" x="3571875" y="1036638"/>
          <p14:tracePt t="217720" x="3571875" y="1027113"/>
          <p14:tracePt t="217731" x="3554413" y="1009650"/>
          <p14:tracePt t="217758" x="3544888" y="1009650"/>
          <p14:tracePt t="217772" x="3527425" y="1000125"/>
          <p14:tracePt t="217782" x="3517900" y="1000125"/>
          <p14:tracePt t="217793" x="3500438" y="1000125"/>
          <p14:tracePt t="217804" x="3490913" y="982663"/>
          <p14:tracePt t="217817" x="3473450" y="982663"/>
          <p14:tracePt t="217855" x="3465513" y="982663"/>
          <p14:tracePt t="217890" x="3465513" y="973138"/>
          <p14:tracePt t="217937" x="3465513" y="965200"/>
          <p14:tracePt t="218134" x="3446463" y="965200"/>
          <p14:tracePt t="218144" x="3438525" y="965200"/>
          <p14:tracePt t="218156" x="3429000" y="965200"/>
          <p14:tracePt t="218170" x="3411538" y="965200"/>
          <p14:tracePt t="218173" x="3402013" y="965200"/>
          <p14:tracePt t="218201" x="3384550" y="965200"/>
          <p14:tracePt t="218202" x="3357563" y="965200"/>
          <p14:tracePt t="218216" x="3348038" y="965200"/>
          <p14:tracePt t="218230" x="3330575" y="965200"/>
          <p14:tracePt t="218244" x="3330575" y="946150"/>
          <p14:tracePt t="218301" x="3322638" y="946150"/>
          <p14:tracePt t="218386" x="3322638" y="938213"/>
          <p14:tracePt t="218448" x="3348038" y="938213"/>
          <p14:tracePt t="218462" x="3367088" y="938213"/>
          <p14:tracePt t="218472" x="3394075" y="938213"/>
          <p14:tracePt t="218487" x="3419475" y="938213"/>
          <p14:tracePt t="218487" x="3438525" y="938213"/>
          <p14:tracePt t="218501" x="3446463" y="938213"/>
          <p14:tracePt t="218515" x="3455988" y="938213"/>
          <p14:tracePt t="218544" x="3490913" y="938213"/>
          <p14:tracePt t="218544" x="3500438" y="938213"/>
          <p14:tracePt t="218558" x="3544888" y="955675"/>
          <p14:tracePt t="218572" x="3554413" y="965200"/>
          <p14:tracePt t="218587" x="3571875" y="965200"/>
          <p14:tracePt t="218601" x="3571875" y="982663"/>
          <p14:tracePt t="218632" x="3581400" y="982663"/>
          <p14:tracePt t="218644" x="3581400" y="990600"/>
          <p14:tracePt t="218787" x="3581400" y="1009650"/>
          <p14:tracePt t="218875" x="3581400" y="1017588"/>
          <p14:tracePt t="218896" x="3581400" y="1036638"/>
          <p14:tracePt t="218909" x="3598863" y="1044575"/>
          <p14:tracePt t="218923" x="3598863" y="1054100"/>
          <p14:tracePt t="218932" x="3598863" y="1071563"/>
          <p14:tracePt t="218950" x="3608388" y="1081088"/>
          <p14:tracePt t="218960" x="3608388" y="1098550"/>
          <p14:tracePt t="218972" x="3616325" y="1108075"/>
          <p14:tracePt t="218981" x="3633788" y="1108075"/>
          <p14:tracePt t="218986" x="3643313" y="1125538"/>
          <p14:tracePt t="219000" x="3660775" y="1125538"/>
          <p14:tracePt t="219015" x="3687763" y="1125538"/>
          <p14:tracePt t="219043" x="3697288" y="1125538"/>
          <p14:tracePt t="219044" x="3714750" y="1133475"/>
          <p14:tracePt t="219058" x="3724275" y="1133475"/>
          <p14:tracePt t="219072" x="3741738" y="1133475"/>
          <p14:tracePt t="219086" x="3751263" y="1133475"/>
          <p14:tracePt t="219115" x="3768725" y="1133475"/>
          <p14:tracePt t="219130" x="3795713" y="1133475"/>
          <p14:tracePt t="219130" x="3803650" y="1133475"/>
          <p14:tracePt t="219143" x="3830638" y="1133475"/>
          <p14:tracePt t="219157" x="3848100" y="1133475"/>
          <p14:tracePt t="219172" x="3857625" y="1133475"/>
          <p14:tracePt t="219200" x="3884613" y="1133475"/>
          <p14:tracePt t="219201" x="3902075" y="1116013"/>
          <p14:tracePt t="219215" x="3911600" y="1108075"/>
          <p14:tracePt t="219229" x="3929063" y="1108075"/>
          <p14:tracePt t="219243" x="3938588" y="1089025"/>
          <p14:tracePt t="219278" x="3946525" y="1081088"/>
          <p14:tracePt t="219288" x="3965575" y="1081088"/>
          <p14:tracePt t="219292" x="3965575" y="1062038"/>
          <p14:tracePt t="219300" x="3973513" y="1062038"/>
          <p14:tracePt t="219314" x="3973513" y="1054100"/>
          <p14:tracePt t="219329" x="3990975" y="1044575"/>
          <p14:tracePt t="219359" x="3990975" y="1027113"/>
          <p14:tracePt t="219370" x="4000500" y="1017588"/>
          <p14:tracePt t="219373" x="4000500" y="1000125"/>
          <p14:tracePt t="219386" x="4017963" y="990600"/>
          <p14:tracePt t="219400" x="4017963" y="973138"/>
          <p14:tracePt t="219414" x="4027488" y="965200"/>
          <p14:tracePt t="219443" x="4027488" y="946150"/>
          <p14:tracePt t="219480" x="4044950" y="946150"/>
          <p14:tracePt t="219491" x="4044950" y="938213"/>
          <p14:tracePt t="219541" x="4044950" y="919163"/>
          <p14:tracePt t="219589" x="4044950" y="911225"/>
          <p14:tracePt t="219612" x="4044950" y="884238"/>
          <p14:tracePt t="219627" x="4044950" y="866775"/>
          <p14:tracePt t="219637" x="4044950" y="839788"/>
          <p14:tracePt t="219648" x="4044950" y="830263"/>
          <p14:tracePt t="219662" x="4044950" y="812800"/>
          <p14:tracePt t="219673" x="4044950" y="803275"/>
          <p14:tracePt t="219686" x="4037013" y="776288"/>
          <p14:tracePt t="219697" x="4037013" y="750888"/>
          <p14:tracePt t="219714" x="4037013" y="714375"/>
          <p14:tracePt t="219714" x="4017963" y="687388"/>
          <p14:tracePt t="219728" x="4010025" y="652463"/>
          <p14:tracePt t="219742" x="3990975" y="642938"/>
          <p14:tracePt t="219757" x="3983038" y="625475"/>
          <p14:tracePt t="219771" x="3938588" y="598488"/>
          <p14:tracePt t="219785" x="3929063" y="598488"/>
          <p14:tracePt t="219800" x="3911600" y="588963"/>
          <p14:tracePt t="219814" x="3902075" y="588963"/>
          <p14:tracePt t="219828" x="3884613" y="571500"/>
          <p14:tracePt t="219842" x="3857625" y="571500"/>
          <p14:tracePt t="219871" x="3848100" y="561975"/>
          <p14:tracePt t="219871" x="3822700" y="561975"/>
          <p14:tracePt t="219885" x="3768725" y="561975"/>
          <p14:tracePt t="219900" x="3741738" y="561975"/>
          <p14:tracePt t="219914" x="3724275" y="561975"/>
          <p14:tracePt t="219928" x="3705225" y="544513"/>
          <p14:tracePt t="219942" x="3687763" y="544513"/>
          <p14:tracePt t="219976" x="3679825" y="544513"/>
          <p14:tracePt t="219988" x="3660775" y="544513"/>
          <p14:tracePt t="220014" x="3652838" y="544513"/>
          <p14:tracePt t="220030" x="3633788" y="554038"/>
          <p14:tracePt t="220043" x="3625850" y="554038"/>
          <p14:tracePt t="220057" x="3625850" y="561975"/>
          <p14:tracePt t="220057" x="3608388" y="561975"/>
          <p14:tracePt t="220071" x="3598863" y="561975"/>
          <p14:tracePt t="220085" x="3581400" y="581025"/>
          <p14:tracePt t="220099" x="3562350" y="588963"/>
          <p14:tracePt t="220113" x="3544888" y="588963"/>
          <p14:tracePt t="220128" x="3544888" y="608013"/>
          <p14:tracePt t="220158" x="3536950" y="608013"/>
          <p14:tracePt t="220305" x="3536950" y="633413"/>
          <p14:tracePt t="220317" x="3536950" y="642938"/>
          <p14:tracePt t="220329" x="3536950" y="660400"/>
          <p14:tracePt t="220342" x="3536950" y="687388"/>
          <p14:tracePt t="220353" x="3536950" y="714375"/>
          <p14:tracePt t="220366" x="3536950" y="731838"/>
          <p14:tracePt t="220380" x="3536950" y="758825"/>
          <p14:tracePt t="220391" x="3536950" y="768350"/>
          <p14:tracePt t="220403" x="3536950" y="795338"/>
          <p14:tracePt t="220414" x="3536950" y="812800"/>
          <p14:tracePt t="220427" x="3536950" y="822325"/>
          <p14:tracePt t="220428" x="3536950" y="839788"/>
          <p14:tracePt t="220442" x="3536950" y="847725"/>
          <p14:tracePt t="220477" x="3536950" y="857250"/>
          <p14:tracePt t="220486" x="3536950" y="874713"/>
          <p14:tracePt t="220502" x="3536950" y="884238"/>
          <p14:tracePt t="220515" x="3536950" y="901700"/>
          <p14:tracePt t="220536" x="3536950" y="911225"/>
          <p14:tracePt t="220561" x="3536950" y="928688"/>
          <p14:tracePt t="220586" x="3536950" y="938213"/>
          <p14:tracePt t="220607" x="3536950" y="955675"/>
          <p14:tracePt t="220623" x="3554413" y="955675"/>
          <p14:tracePt t="220632" x="3554413" y="965200"/>
          <p14:tracePt t="220647" x="3562350" y="982663"/>
          <p14:tracePt t="220661" x="3571875" y="990600"/>
          <p14:tracePt t="220671" x="3589338" y="1009650"/>
          <p14:tracePt t="220671" x="3598863" y="1009650"/>
          <p14:tracePt t="220684" x="3616325" y="1017588"/>
          <p14:tracePt t="220699" x="3625850" y="1027113"/>
          <p14:tracePt t="220713" x="3643313" y="1027113"/>
          <p14:tracePt t="220727" x="3652838" y="1044575"/>
          <p14:tracePt t="220741" x="3670300" y="1044575"/>
          <p14:tracePt t="220794" x="3679825" y="1044575"/>
          <p14:tracePt t="220804" x="3679825" y="1054100"/>
          <p14:tracePt t="220816" x="3697288" y="1054100"/>
          <p14:tracePt t="220839" x="3705225" y="1054100"/>
          <p14:tracePt t="220850" x="3714750" y="1054100"/>
          <p14:tracePt t="220877" x="3732213" y="1054100"/>
          <p14:tracePt t="220886" x="3741738" y="1054100"/>
          <p14:tracePt t="220917" x="3759200" y="1054100"/>
          <p14:tracePt t="220935" x="3768725" y="1054100"/>
          <p14:tracePt t="220960" x="3786188" y="1054100"/>
          <p14:tracePt t="220985" x="3795713" y="1054100"/>
          <p14:tracePt t="221008" x="3813175" y="1054100"/>
          <p14:tracePt t="221045" x="3822700" y="1054100"/>
          <p14:tracePt t="221072" x="3840163" y="1054100"/>
          <p14:tracePt t="221092" x="3848100" y="1054100"/>
          <p14:tracePt t="221105" x="3857625" y="1054100"/>
          <p14:tracePt t="221130" x="3875088" y="1054100"/>
          <p14:tracePt t="221154" x="3884613" y="1054100"/>
          <p14:tracePt t="221169" x="3902075" y="1054100"/>
          <p14:tracePt t="221191" x="3911600" y="1054100"/>
          <p14:tracePt t="221216" x="3929063" y="1054100"/>
          <p14:tracePt t="221226" x="3938588" y="1054100"/>
          <p14:tracePt t="221267" x="3956050" y="1054100"/>
          <p14:tracePt t="221281" x="3956050" y="1036638"/>
          <p14:tracePt t="221293" x="3965575" y="1036638"/>
          <p14:tracePt t="221311" x="3983038" y="1027113"/>
          <p14:tracePt t="221336" x="3990975" y="1017588"/>
          <p14:tracePt t="221359" x="4010025" y="1017588"/>
          <p14:tracePt t="221377" x="4010025" y="1000125"/>
          <p14:tracePt t="221496" x="4010025" y="990600"/>
          <p14:tracePt t="221651" x="4000500" y="990600"/>
          <p14:tracePt t="222586" x="3990975" y="990600"/>
          <p14:tracePt t="222613" x="3973513" y="973138"/>
          <p14:tracePt t="222636" x="3965575" y="965200"/>
          <p14:tracePt t="222659" x="3946525" y="965200"/>
          <p14:tracePt t="222673" x="3946525" y="946150"/>
          <p14:tracePt t="222683" x="3938588" y="946150"/>
          <p14:tracePt t="222690" x="3919538" y="946150"/>
          <p14:tracePt t="222711" x="3894138" y="946150"/>
          <p14:tracePt t="222725" x="3884613" y="946150"/>
          <p14:tracePt t="222725" x="3867150" y="938213"/>
          <p14:tracePt t="222758" x="3857625" y="938213"/>
          <p14:tracePt t="222768" x="3840163" y="938213"/>
          <p14:tracePt t="222782" x="3840163" y="919163"/>
          <p14:tracePt t="222782" x="3830638" y="919163"/>
          <p14:tracePt t="223011" x="3830638" y="928688"/>
          <p14:tracePt t="223134" x="3830638" y="938213"/>
          <p14:tracePt t="223171" x="3830638" y="955675"/>
          <p14:tracePt t="223183" x="3830638" y="965200"/>
          <p14:tracePt t="223194" x="3830638" y="990600"/>
          <p14:tracePt t="223207" x="3830638" y="1027113"/>
          <p14:tracePt t="223218" x="3830638" y="1036638"/>
          <p14:tracePt t="223232" x="3830638" y="1044575"/>
          <p14:tracePt t="223243" x="3830638" y="1062038"/>
          <p14:tracePt t="223254" x="3830638" y="1071563"/>
          <p14:tracePt t="223283" x="3830638" y="1089025"/>
          <p14:tracePt t="223356" x="3830638" y="1098550"/>
          <p14:tracePt t="223486" x="3830638" y="1116013"/>
          <p14:tracePt t="223813" x="3830638" y="1143000"/>
          <p14:tracePt t="223828" x="3830638" y="1152525"/>
          <p14:tracePt t="223836" x="3830638" y="1179513"/>
          <p14:tracePt t="223852" x="3830638" y="1196975"/>
          <p14:tracePt t="223863" x="3830638" y="1223963"/>
          <p14:tracePt t="223875" x="3830638" y="1231900"/>
          <p14:tracePt t="223885" x="3830638" y="1258888"/>
          <p14:tracePt t="223898" x="3830638" y="1295400"/>
          <p14:tracePt t="223910" x="3830638" y="1339850"/>
          <p14:tracePt t="223927" x="3830638" y="1393825"/>
          <p14:tracePt t="223939" x="3830638" y="1438275"/>
          <p14:tracePt t="223939" x="3830638" y="1465263"/>
          <p14:tracePt t="223953" x="3830638" y="1500188"/>
          <p14:tracePt t="223968" x="3830638" y="1509713"/>
          <p14:tracePt t="223982" x="3830638" y="1554163"/>
          <p14:tracePt t="223996" x="3830638" y="1562100"/>
          <p14:tracePt t="224010" x="3830638" y="1581150"/>
          <p14:tracePt t="224025" x="3830638" y="1589088"/>
          <p14:tracePt t="224039" x="3830638" y="1616075"/>
          <p14:tracePt t="224067" x="3830638" y="1643063"/>
          <p14:tracePt t="224068" x="3840163" y="1724025"/>
          <p14:tracePt t="224082" x="3840163" y="1758950"/>
          <p14:tracePt t="224096" x="3840163" y="1785938"/>
          <p14:tracePt t="224110" x="3840163" y="1812925"/>
          <p14:tracePt t="224124" x="3840163" y="1849438"/>
          <p14:tracePt t="224139" x="3840163" y="1884363"/>
          <p14:tracePt t="224153" x="3840163" y="1911350"/>
          <p14:tracePt t="224167" x="3840163" y="1965325"/>
          <p14:tracePt t="224182" x="3840163" y="1992313"/>
          <p14:tracePt t="224196" x="3840163" y="2017713"/>
          <p14:tracePt t="224224" x="3840163" y="2054225"/>
          <p14:tracePt t="224239" x="3840163" y="2081213"/>
          <p14:tracePt t="224239" x="3840163" y="2135188"/>
          <p14:tracePt t="224253" x="3840163" y="2152650"/>
          <p14:tracePt t="224267" x="3840163" y="2160588"/>
          <p14:tracePt t="224281" x="3840163" y="2179638"/>
          <p14:tracePt t="224296" x="3840163" y="2206625"/>
          <p14:tracePt t="224310" x="3840163" y="2251075"/>
          <p14:tracePt t="224324" x="3840163" y="2349500"/>
          <p14:tracePt t="224338" x="3840163" y="2401888"/>
          <p14:tracePt t="224353" x="3840163" y="2446338"/>
          <p14:tracePt t="224367" x="3840163" y="2500313"/>
          <p14:tracePt t="224395" x="3840163" y="2598738"/>
          <p14:tracePt t="224410" x="3840163" y="2660650"/>
          <p14:tracePt t="224410" x="3840163" y="2714625"/>
          <p14:tracePt t="224424" x="3840163" y="2759075"/>
          <p14:tracePt t="224438" x="3840163" y="2813050"/>
          <p14:tracePt t="224453" x="3840163" y="2840038"/>
          <p14:tracePt t="224467" x="3840163" y="2867025"/>
          <p14:tracePt t="224481" x="3840163" y="2911475"/>
          <p14:tracePt t="224495" x="3840163" y="2955925"/>
          <p14:tracePt t="224510" x="3840163" y="2982913"/>
          <p14:tracePt t="224524" x="3840163" y="3009900"/>
          <p14:tracePt t="224538" x="3840163" y="3044825"/>
          <p14:tracePt t="224567" x="3840163" y="3081338"/>
          <p14:tracePt t="224567" x="3840163" y="3098800"/>
          <p14:tracePt t="224581" x="3840163" y="3108325"/>
          <p14:tracePt t="224595" x="3840163" y="3125788"/>
          <p14:tracePt t="225020" x="3840163" y="3135313"/>
          <p14:tracePt t="225034" x="3848100" y="3170238"/>
          <p14:tracePt t="225043" x="3867150" y="3179763"/>
          <p14:tracePt t="225052" x="3875088" y="3206750"/>
          <p14:tracePt t="225066" x="3911600" y="3224213"/>
          <p14:tracePt t="225080" x="3919538" y="3232150"/>
          <p14:tracePt t="225081" x="3956050" y="3268663"/>
          <p14:tracePt t="225095" x="3965575" y="3278188"/>
          <p14:tracePt t="225109" x="3990975" y="3295650"/>
          <p14:tracePt t="225123" x="4010025" y="3322638"/>
          <p14:tracePt t="225138" x="4037013" y="3349625"/>
          <p14:tracePt t="225152" x="4044950" y="3367088"/>
          <p14:tracePt t="225166" x="4081463" y="3375025"/>
          <p14:tracePt t="225181" x="4108450" y="3394075"/>
          <p14:tracePt t="225195" x="4160838" y="3411538"/>
          <p14:tracePt t="225209" x="4187825" y="3429000"/>
          <p14:tracePt t="225237" x="4232275" y="3429000"/>
          <p14:tracePt t="225238" x="4259263" y="3429000"/>
          <p14:tracePt t="225252" x="4295775" y="3438525"/>
          <p14:tracePt t="225266" x="4340225" y="3438525"/>
          <p14:tracePt t="225280" x="4402138" y="3455988"/>
          <p14:tracePt t="225295" x="4429125" y="3455988"/>
          <p14:tracePt t="225309" x="4456113" y="3455988"/>
          <p14:tracePt t="225323" x="4510088" y="3455988"/>
          <p14:tracePt t="225337" x="4537075" y="3455988"/>
          <p14:tracePt t="225352" x="4562475" y="3455988"/>
          <p14:tracePt t="225366" x="4625975" y="3446463"/>
          <p14:tracePt t="225380" x="4643438" y="3446463"/>
          <p14:tracePt t="225409" x="4652963" y="3438525"/>
          <p14:tracePt t="225409" x="4679950" y="3438525"/>
          <p14:tracePt t="225423" x="4697413" y="3421063"/>
          <p14:tracePt t="225437" x="4697413" y="3411538"/>
          <p14:tracePt t="225452" x="4705350" y="3394075"/>
          <p14:tracePt t="225657" x="4732338" y="3394075"/>
          <p14:tracePt t="225672" x="4759325" y="3394075"/>
          <p14:tracePt t="225683" x="4795838" y="3394075"/>
          <p14:tracePt t="225694" x="4822825" y="3394075"/>
          <p14:tracePt t="225706" x="4848225" y="3402013"/>
          <p14:tracePt t="225716" x="4921250" y="3421063"/>
          <p14:tracePt t="225737" x="4956175" y="3421063"/>
          <p14:tracePt t="225737" x="5000625" y="3438525"/>
          <p14:tracePt t="225751" x="5027613" y="3438525"/>
          <p14:tracePt t="225765" x="5081588" y="3438525"/>
          <p14:tracePt t="225780" x="5180013" y="3438525"/>
          <p14:tracePt t="225794" x="5207000" y="3438525"/>
          <p14:tracePt t="225808" x="5259388" y="3438525"/>
          <p14:tracePt t="225823" x="5303838" y="3438525"/>
          <p14:tracePt t="225837" x="5357813" y="3455988"/>
          <p14:tracePt t="225851" x="5411788" y="3455988"/>
          <p14:tracePt t="225865" x="5429250" y="3465513"/>
          <p14:tracePt t="225902" x="5438775" y="3465513"/>
          <p14:tracePt t="225912" x="5456238" y="3465513"/>
          <p14:tracePt t="225930" x="5465763" y="3465513"/>
          <p14:tracePt t="225940" x="5483225" y="3465513"/>
          <p14:tracePt t="225967" x="5492750" y="3446463"/>
          <p14:tracePt t="226204" x="5500688" y="3438525"/>
          <p14:tracePt t="226220" x="5518150" y="3429000"/>
          <p14:tracePt t="226230" x="5545138" y="3411538"/>
          <p14:tracePt t="226242" x="5581650" y="3375025"/>
          <p14:tracePt t="226252" x="5608638" y="3349625"/>
          <p14:tracePt t="226265" x="5643563" y="3313113"/>
          <p14:tracePt t="226280" x="5670550" y="3313113"/>
          <p14:tracePt t="226281" x="5688013" y="3303588"/>
          <p14:tracePt t="226299" x="5715000" y="3286125"/>
          <p14:tracePt t="226308" x="5741988" y="3286125"/>
          <p14:tracePt t="226322" x="5795963" y="3286125"/>
          <p14:tracePt t="226336" x="5849938" y="3286125"/>
          <p14:tracePt t="226351" x="5884863" y="3286125"/>
          <p14:tracePt t="226365" x="5894388" y="3286125"/>
          <p14:tracePt t="226379" x="5902325" y="3286125"/>
          <p14:tracePt t="226785" x="5894388" y="3278188"/>
          <p14:tracePt t="226799" x="5857875" y="3278188"/>
          <p14:tracePt t="226811" x="5849938" y="3259138"/>
          <p14:tracePt t="226824" x="5840413" y="3259138"/>
          <p14:tracePt t="226847" x="5822950" y="3251200"/>
          <p14:tracePt t="226886" x="5813425" y="3251200"/>
          <p14:tracePt t="226922" x="5795963" y="3251200"/>
          <p14:tracePt t="226992" x="5786438" y="3251200"/>
          <p14:tracePt t="227466" x="5803900" y="3251200"/>
          <p14:tracePt t="227478" x="5813425" y="3251200"/>
          <p14:tracePt t="227491" x="5840413" y="3251200"/>
          <p14:tracePt t="227503" x="5857875" y="3251200"/>
          <p14:tracePt t="227515" x="5884863" y="3251200"/>
          <p14:tracePt t="227531" x="5894388" y="3251200"/>
          <p14:tracePt t="227543" x="5911850" y="3251200"/>
          <p14:tracePt t="227552" x="5938838" y="3268663"/>
          <p14:tracePt t="227564" x="5965825" y="3268663"/>
          <p14:tracePt t="227575" x="6000750" y="3286125"/>
          <p14:tracePt t="227579" x="6027738" y="3295650"/>
          <p14:tracePt t="227592" x="6064250" y="3313113"/>
          <p14:tracePt t="227606" x="6072188" y="3313113"/>
          <p14:tracePt t="227621" x="6089650" y="3330575"/>
          <p14:tracePt t="227635" x="6116638" y="3340100"/>
          <p14:tracePt t="227666" x="6116638" y="3349625"/>
          <p14:tracePt t="227685" x="6116638" y="3367088"/>
          <p14:tracePt t="227723" x="6116638" y="3375025"/>
          <p14:tracePt t="227748" x="6116638" y="3394075"/>
          <p14:tracePt t="227770" x="6116638" y="3402013"/>
          <p14:tracePt t="227782" x="6108700" y="3402013"/>
          <p14:tracePt t="227806" x="6099175" y="3402013"/>
          <p14:tracePt t="227819" x="6081713" y="3402013"/>
          <p14:tracePt t="227843" x="6072188" y="3402013"/>
          <p14:tracePt t="227855" x="6045200" y="3402013"/>
          <p14:tracePt t="227871" x="6027738" y="3402013"/>
          <p14:tracePt t="227880" x="6018213" y="3402013"/>
          <p14:tracePt t="227891" x="6000750" y="3402013"/>
          <p14:tracePt t="227903" x="6000750" y="3384550"/>
          <p14:tracePt t="227920" x="5992813" y="3384550"/>
          <p14:tracePt t="227921" x="5992813" y="3375025"/>
          <p14:tracePt t="227965" x="5973763" y="3375025"/>
          <p14:tracePt t="228110" x="5983288" y="3375025"/>
          <p14:tracePt t="228127" x="5992813" y="3375025"/>
          <p14:tracePt t="228134" x="6018213" y="3375025"/>
          <p14:tracePt t="228147" x="6037263" y="3375025"/>
          <p14:tracePt t="228164" x="6037263" y="3394075"/>
          <p14:tracePt t="228164" x="6045200" y="3402013"/>
          <p14:tracePt t="228177" x="6064250" y="3402013"/>
          <p14:tracePt t="228192" x="6072188" y="3402013"/>
          <p14:tracePt t="228206" x="6099175" y="3421063"/>
          <p14:tracePt t="228220" x="6126163" y="3429000"/>
          <p14:tracePt t="228234" x="6153150" y="3429000"/>
          <p14:tracePt t="228263" x="6188075" y="3429000"/>
          <p14:tracePt t="228263" x="6197600" y="3446463"/>
          <p14:tracePt t="228277" x="6215063" y="3446463"/>
          <p14:tracePt t="228291" x="6224588" y="3446463"/>
          <p14:tracePt t="228306" x="6269038" y="3446463"/>
          <p14:tracePt t="228320" x="6296025" y="3446463"/>
          <p14:tracePt t="228334" x="6323013" y="3446463"/>
          <p14:tracePt t="228349" x="6330950" y="3438525"/>
          <p14:tracePt t="228363" x="6350000" y="3438525"/>
          <p14:tracePt t="228377" x="6394450" y="3411538"/>
          <p14:tracePt t="228391" x="6402388" y="3384550"/>
          <p14:tracePt t="228406" x="6438900" y="3367088"/>
          <p14:tracePt t="228420" x="6465888" y="3357563"/>
          <p14:tracePt t="228434" x="6483350" y="3340100"/>
          <p14:tracePt t="228448" x="6492875" y="3340100"/>
          <p14:tracePt t="228463" x="6518275" y="3313113"/>
          <p14:tracePt t="228477" x="6518275" y="3303588"/>
          <p14:tracePt t="228491" x="6527800" y="3303588"/>
          <p14:tracePt t="228506" x="6527800" y="3286125"/>
          <p14:tracePt t="228534" x="6545263" y="3286125"/>
          <p14:tracePt t="228535" x="6545263" y="3278188"/>
          <p14:tracePt t="228570" x="6545263" y="3259138"/>
          <p14:tracePt t="228584" x="6545263" y="3251200"/>
          <p14:tracePt t="228668" x="6545263" y="3232150"/>
          <p14:tracePt t="228704" x="6537325" y="3224213"/>
          <p14:tracePt t="228717" x="6537325" y="3197225"/>
          <p14:tracePt t="228728" x="6527800" y="3179763"/>
          <p14:tracePt t="228743" x="6518275" y="3170238"/>
          <p14:tracePt t="228754" x="6500813" y="3160713"/>
          <p14:tracePt t="228769" x="6492875" y="3143250"/>
          <p14:tracePt t="228784" x="6473825" y="3116263"/>
          <p14:tracePt t="228794" x="6465888" y="3098800"/>
          <p14:tracePt t="228804" x="6446838" y="3089275"/>
          <p14:tracePt t="228814" x="6421438" y="3071813"/>
          <p14:tracePt t="228822" x="6384925" y="3063875"/>
          <p14:tracePt t="228834" x="6357938" y="3063875"/>
          <p14:tracePt t="228848" x="6330950" y="3063875"/>
          <p14:tracePt t="228862" x="6269038" y="3063875"/>
          <p14:tracePt t="228876" x="6242050" y="3063875"/>
          <p14:tracePt t="228891" x="6197600" y="3063875"/>
          <p14:tracePt t="228919" x="6143625" y="3044825"/>
          <p14:tracePt t="228934" x="6089650" y="3044825"/>
          <p14:tracePt t="228934" x="6064250" y="3044825"/>
          <p14:tracePt t="228948" x="6037263" y="3044825"/>
          <p14:tracePt t="228962" x="6027738" y="3044825"/>
          <p14:tracePt t="228977" x="6010275" y="3044825"/>
          <p14:tracePt t="229008" x="6000750" y="3044825"/>
          <p14:tracePt t="229081" x="6000750" y="3063875"/>
          <p14:tracePt t="229105" x="6000750" y="3071813"/>
          <p14:tracePt t="229119" x="5983288" y="3089275"/>
          <p14:tracePt t="229128" x="5983288" y="3098800"/>
          <p14:tracePt t="229143" x="5983288" y="3108325"/>
          <p14:tracePt t="229153" x="5973763" y="3143250"/>
          <p14:tracePt t="229166" x="5973763" y="3152775"/>
          <p14:tracePt t="229177" x="5956300" y="3179763"/>
          <p14:tracePt t="229191" x="5938838" y="3214688"/>
          <p14:tracePt t="229198" x="5929313" y="3224213"/>
          <p14:tracePt t="229205" x="5911850" y="3251200"/>
          <p14:tracePt t="229219" x="5902325" y="3268663"/>
          <p14:tracePt t="229233" x="5902325" y="3278188"/>
          <p14:tracePt t="229262" x="5902325" y="3295650"/>
          <p14:tracePt t="229361" x="5902325" y="3286125"/>
          <p14:tracePt t="229383" x="5921375" y="3286125"/>
          <p14:tracePt t="229395" x="5929313" y="3286125"/>
          <p14:tracePt t="229412" x="5946775" y="3278188"/>
          <p14:tracePt t="229424" x="5956300" y="3278188"/>
          <p14:tracePt t="229434" x="5983288" y="3259138"/>
          <p14:tracePt t="229447" x="6000750" y="3259138"/>
          <p14:tracePt t="229448" x="6027738" y="3259138"/>
          <p14:tracePt t="229462" x="6054725" y="3251200"/>
          <p14:tracePt t="229476" x="6108700" y="3251200"/>
          <p14:tracePt t="229490" x="6135688" y="3251200"/>
          <p14:tracePt t="229504" x="6170613" y="3251200"/>
          <p14:tracePt t="229519" x="6180138" y="3232150"/>
          <p14:tracePt t="229533" x="6224588" y="3232150"/>
          <p14:tracePt t="229579" x="6232525" y="3232150"/>
          <p14:tracePt t="229590" x="6232525" y="3224213"/>
          <p14:tracePt t="229651" x="6232525" y="3206750"/>
          <p14:tracePt t="229677" x="6232525" y="3197225"/>
          <p14:tracePt t="229712" x="6232525" y="3179763"/>
          <p14:tracePt t="229777" x="6232525" y="3170238"/>
          <p14:tracePt t="231397" x="6242050" y="3170238"/>
          <p14:tracePt t="233110" x="6232525" y="3170238"/>
          <p14:tracePt t="233148" x="6215063" y="3170238"/>
          <p14:tracePt t="233195" x="6207125" y="3170238"/>
          <p14:tracePt t="233220" x="6188075" y="3170238"/>
          <p14:tracePt t="233244" x="6180138" y="3152775"/>
          <p14:tracePt t="233256" x="6161088" y="3152775"/>
          <p14:tracePt t="233286" x="6153150" y="3152775"/>
          <p14:tracePt t="233304" x="6135688" y="3143250"/>
          <p14:tracePt t="233341" x="6126163" y="3143250"/>
          <p14:tracePt t="233367" x="6108700" y="3143250"/>
          <p14:tracePt t="233378" x="6108700" y="3125788"/>
          <p14:tracePt t="233475" x="6099175" y="3125788"/>
          <p14:tracePt t="233607" x="6099175" y="3116263"/>
          <p14:tracePt t="233838" x="6116638" y="3116263"/>
          <p14:tracePt t="233875" x="6126163" y="3116263"/>
          <p14:tracePt t="233898" x="6143625" y="3116263"/>
          <p14:tracePt t="233926" x="6153150" y="3135313"/>
          <p14:tracePt t="233935" x="6170613" y="3135313"/>
          <p14:tracePt t="233950" x="6180138" y="3143250"/>
          <p14:tracePt t="233972" x="6197600" y="3160713"/>
          <p14:tracePt t="233987" x="6207125" y="3160713"/>
          <p14:tracePt t="233997" x="6224588" y="3170238"/>
          <p14:tracePt t="234008" x="6232525" y="3187700"/>
          <p14:tracePt t="234022" x="6259513" y="3197225"/>
          <p14:tracePt t="234037" x="6296025" y="3214688"/>
          <p14:tracePt t="234047" x="6303963" y="3232150"/>
          <p14:tracePt t="234057" x="6330950" y="3241675"/>
          <p14:tracePt t="234069" x="6350000" y="3259138"/>
          <p14:tracePt t="234072" x="6357938" y="3268663"/>
          <p14:tracePt t="234086" x="6375400" y="3286125"/>
          <p14:tracePt t="234114" x="6384925" y="3313113"/>
          <p14:tracePt t="234114" x="6384925" y="3322638"/>
          <p14:tracePt t="234128" x="6402388" y="3421063"/>
          <p14:tracePt t="234157" x="6402388" y="3465513"/>
          <p14:tracePt t="234157" x="6402388" y="3536950"/>
          <p14:tracePt t="234171" x="6402388" y="3581400"/>
          <p14:tracePt t="234185" x="6402388" y="3616325"/>
          <p14:tracePt t="234199" x="6402388" y="3662363"/>
          <p14:tracePt t="234214" x="6402388" y="3687763"/>
          <p14:tracePt t="234228" x="6402388" y="3805238"/>
          <p14:tracePt t="234242" x="6394450" y="3876675"/>
          <p14:tracePt t="234256" x="6375400" y="3929063"/>
          <p14:tracePt t="234271" x="6357938" y="3956050"/>
          <p14:tracePt t="234285" x="6357938" y="3992563"/>
          <p14:tracePt t="234299" x="6330950" y="4037013"/>
          <p14:tracePt t="234314" x="6330950" y="4064000"/>
          <p14:tracePt t="234328" x="6323013" y="4071938"/>
          <p14:tracePt t="234342" x="6323013" y="4090988"/>
          <p14:tracePt t="234356" x="6303963" y="4098925"/>
          <p14:tracePt t="234371" x="6303963" y="4116388"/>
          <p14:tracePt t="234385" x="6296025" y="4125913"/>
          <p14:tracePt t="234399" x="6278563" y="4135438"/>
          <p14:tracePt t="234413" x="6269038" y="4152900"/>
          <p14:tracePt t="234428" x="6242050" y="4170363"/>
          <p14:tracePt t="234442" x="6207125" y="4179888"/>
          <p14:tracePt t="234456" x="6180138" y="4214813"/>
          <p14:tracePt t="234471" x="6099175" y="4233863"/>
          <p14:tracePt t="234485" x="6027738" y="4251325"/>
          <p14:tracePt t="234499" x="5929313" y="4251325"/>
          <p14:tracePt t="234514" x="5867400" y="4251325"/>
          <p14:tracePt t="234528" x="5751513" y="4251325"/>
          <p14:tracePt t="234542" x="5572125" y="4305300"/>
          <p14:tracePt t="234556" x="5500688" y="4340225"/>
          <p14:tracePt t="234571" x="5421313" y="4402138"/>
          <p14:tracePt t="234585" x="5340350" y="4465638"/>
          <p14:tracePt t="234613" x="5259388" y="4519613"/>
          <p14:tracePt t="234628" x="5153025" y="4625975"/>
          <p14:tracePt t="234628" x="5089525" y="4733925"/>
          <p14:tracePt t="234642" x="5018088" y="4929188"/>
          <p14:tracePt t="234656" x="4921250" y="5116513"/>
          <p14:tracePt t="234670" x="4848225" y="5286375"/>
          <p14:tracePt t="234685" x="4786313" y="5421313"/>
          <p14:tracePt t="234699" x="4687888" y="5572125"/>
          <p14:tracePt t="234713" x="4670425" y="5626100"/>
          <p14:tracePt t="234728" x="4652963" y="5635625"/>
          <p14:tracePt t="234796" x="4652963" y="5653088"/>
          <p14:tracePt t="234809" x="4643438" y="5653088"/>
          <p14:tracePt t="234824" x="4625975" y="5653088"/>
          <p14:tracePt t="234849" x="4616450" y="5653088"/>
          <p14:tracePt t="235113" x="4616450" y="5643563"/>
          <p14:tracePt t="235125" x="4652963" y="5618163"/>
          <p14:tracePt t="235137" x="4724400" y="5554663"/>
          <p14:tracePt t="235151" x="4803775" y="5500688"/>
          <p14:tracePt t="235163" x="4894263" y="5421313"/>
          <p14:tracePt t="235175" x="4965700" y="5357813"/>
          <p14:tracePt t="235185" x="5045075" y="5295900"/>
          <p14:tracePt t="235189" x="5126038" y="5259388"/>
          <p14:tracePt t="235198" x="5180013" y="5224463"/>
          <p14:tracePt t="235212" x="5207000" y="5197475"/>
          <p14:tracePt t="235227" x="5241925" y="5180013"/>
          <p14:tracePt t="235241" x="5268913" y="5162550"/>
          <p14:tracePt t="235255" x="5303838" y="5143500"/>
          <p14:tracePt t="235284" x="5330825" y="5135563"/>
          <p14:tracePt t="235284" x="5411788" y="5099050"/>
          <p14:tracePt t="235298" x="5465763" y="5081588"/>
          <p14:tracePt t="235312" x="5500688" y="5045075"/>
          <p14:tracePt t="235327" x="5527675" y="5000625"/>
          <p14:tracePt t="235341" x="5564188" y="4948238"/>
          <p14:tracePt t="235355" x="5661025" y="4795838"/>
          <p14:tracePt t="235369" x="5724525" y="4687888"/>
          <p14:tracePt t="235384" x="5786438" y="4608513"/>
          <p14:tracePt t="235398" x="5849938" y="4500563"/>
          <p14:tracePt t="235412" x="5921375" y="4367213"/>
          <p14:tracePt t="235426" x="6010275" y="4071938"/>
          <p14:tracePt t="235455" x="6054725" y="3938588"/>
          <p14:tracePt t="235470" x="6089650" y="3840163"/>
          <p14:tracePt t="235470" x="6153150" y="3733800"/>
          <p14:tracePt t="235484" x="6197600" y="3598863"/>
          <p14:tracePt t="235498" x="6242050" y="3438525"/>
          <p14:tracePt t="235512" x="6286500" y="3303588"/>
          <p14:tracePt t="235527" x="6303963" y="3160713"/>
          <p14:tracePt t="235541" x="6303963" y="3116263"/>
          <p14:tracePt t="235555" x="6303963" y="3081338"/>
          <p14:tracePt t="235569" x="6303963" y="3071813"/>
          <p14:tracePt t="235583" x="6323013" y="3063875"/>
          <p14:tracePt t="235598" x="6323013" y="3036888"/>
          <p14:tracePt t="235649" x="6323013" y="3017838"/>
          <p14:tracePt t="235687" x="6323013" y="3009900"/>
          <p14:tracePt t="235707" x="6313488" y="3009900"/>
          <p14:tracePt t="235744" x="6303963" y="3009900"/>
          <p14:tracePt t="235770" x="6286500" y="3009900"/>
          <p14:tracePt t="235791" x="6278563" y="3009900"/>
          <p14:tracePt t="235805" x="6259513" y="3009900"/>
          <p14:tracePt t="235816" x="6251575" y="3027363"/>
          <p14:tracePt t="235830" x="6251575" y="3054350"/>
          <p14:tracePt t="235840" x="6232525" y="3081338"/>
          <p14:tracePt t="235855" x="6232525" y="3135313"/>
          <p14:tracePt t="235855" x="6232525" y="3179763"/>
          <p14:tracePt t="235869" x="6215063" y="3214688"/>
          <p14:tracePt t="235883" x="6215063" y="3241675"/>
          <p14:tracePt t="235897" x="6215063" y="3268663"/>
          <p14:tracePt t="235912" x="6215063" y="3303588"/>
          <p14:tracePt t="235926" x="6207125" y="3421063"/>
          <p14:tracePt t="235941" x="6207125" y="3509963"/>
          <p14:tracePt t="235969" x="6207125" y="3581400"/>
          <p14:tracePt t="235970" x="6207125" y="3625850"/>
          <p14:tracePt t="235983" x="6207125" y="3679825"/>
          <p14:tracePt t="235998" x="6207125" y="3706813"/>
          <p14:tracePt t="236012" x="6207125" y="3714750"/>
          <p14:tracePt t="236026" x="6207125" y="3724275"/>
          <p14:tracePt t="236062" x="6207125" y="3759200"/>
          <p14:tracePt t="236075" x="6207125" y="3768725"/>
          <p14:tracePt t="236084" x="6188075" y="3795713"/>
          <p14:tracePt t="236096" x="6188075" y="3822700"/>
          <p14:tracePt t="236103" x="6188075" y="3840163"/>
          <p14:tracePt t="236126" x="6188075" y="3867150"/>
          <p14:tracePt t="236126" x="6188075" y="3894138"/>
          <p14:tracePt t="236140" x="6188075" y="3929063"/>
          <p14:tracePt t="236154" x="6188075" y="3983038"/>
          <p14:tracePt t="236169" x="6170613" y="4037013"/>
          <p14:tracePt t="236183" x="6170613" y="4064000"/>
          <p14:tracePt t="236197" x="6170613" y="4090988"/>
          <p14:tracePt t="236211" x="6170613" y="4108450"/>
          <p14:tracePt t="236226" x="6170613" y="4116388"/>
          <p14:tracePt t="236240" x="6170613" y="4135438"/>
          <p14:tracePt t="236282" x="6170613" y="4143375"/>
          <p14:tracePt t="236292" x="6170613" y="4162425"/>
          <p14:tracePt t="236302" x="6161088" y="4170363"/>
          <p14:tracePt t="236315" x="6161088" y="4179888"/>
          <p14:tracePt t="236329" x="6161088" y="4214813"/>
          <p14:tracePt t="236340" x="6161088" y="4224338"/>
          <p14:tracePt t="236346" x="6161088" y="4251325"/>
          <p14:tracePt t="236354" x="6161088" y="4268788"/>
          <p14:tracePt t="236369" x="6143625" y="4278313"/>
          <p14:tracePt t="236413" x="6143625" y="4295775"/>
          <p14:tracePt t="236425" x="6135688" y="4305300"/>
          <p14:tracePt t="236438" x="6135688" y="4313238"/>
          <p14:tracePt t="236449" x="6135688" y="4330700"/>
          <p14:tracePt t="236460" x="6135688" y="4340225"/>
          <p14:tracePt t="236476" x="6135688" y="4357688"/>
          <p14:tracePt t="236496" x="6116638" y="4357688"/>
          <p14:tracePt t="237321" x="6116638" y="4340225"/>
          <p14:tracePt t="237334" x="6116638" y="4305300"/>
          <p14:tracePt t="237347" x="6099175" y="4278313"/>
          <p14:tracePt t="237361" x="6099175" y="4224338"/>
          <p14:tracePt t="237370" x="6099175" y="4162425"/>
          <p14:tracePt t="237387" x="6099175" y="4071938"/>
          <p14:tracePt t="237387" x="6099175" y="3948113"/>
          <p14:tracePt t="237396" x="6099175" y="3849688"/>
          <p14:tracePt t="237410" x="6099175" y="3759200"/>
          <p14:tracePt t="237424" x="6099175" y="3706813"/>
          <p14:tracePt t="237439" x="6099175" y="3662363"/>
          <p14:tracePt t="237467" x="6099175" y="3608388"/>
          <p14:tracePt t="237468" x="6099175" y="3598863"/>
          <p14:tracePt t="237481" x="6099175" y="3554413"/>
          <p14:tracePt t="237496" x="6089650" y="3544888"/>
          <p14:tracePt t="237510" x="6089650" y="3527425"/>
          <p14:tracePt t="237524" x="6081713" y="3527425"/>
          <p14:tracePt t="237554" x="6081713" y="3517900"/>
          <p14:tracePt t="237577" x="6064250" y="3500438"/>
          <p14:tracePt t="237588" x="6064250" y="3492500"/>
          <p14:tracePt t="237601" x="6045200" y="3465513"/>
          <p14:tracePt t="237612" x="6045200" y="3429000"/>
          <p14:tracePt t="237629" x="6037263" y="3421063"/>
          <p14:tracePt t="237630" x="6037263" y="3402013"/>
          <p14:tracePt t="237639" x="6027738" y="3394075"/>
          <p14:tracePt t="237653" x="6027738" y="3384550"/>
          <p14:tracePt t="237667" x="6010275" y="3367088"/>
          <p14:tracePt t="237681" x="6010275" y="3357563"/>
          <p14:tracePt t="237696" x="6000750" y="3330575"/>
          <p14:tracePt t="237733" x="5983288" y="3313113"/>
          <p14:tracePt t="237759" x="5973763" y="3313113"/>
          <p14:tracePt t="237800" x="5956300" y="3313113"/>
          <p14:tracePt t="237989" x="5965825" y="3313113"/>
          <p14:tracePt t="238001" x="5992813" y="3322638"/>
          <p14:tracePt t="238013" x="6018213" y="3322638"/>
          <p14:tracePt t="238031" x="6054725" y="3322638"/>
          <p14:tracePt t="238040" x="6099175" y="3340100"/>
          <p14:tracePt t="238053" x="6126163" y="3340100"/>
          <p14:tracePt t="238054" x="6180138" y="3340100"/>
          <p14:tracePt t="238067" x="6207125" y="3340100"/>
          <p14:tracePt t="238081" x="6232525" y="3340100"/>
          <p14:tracePt t="238095" x="6251575" y="3340100"/>
          <p14:tracePt t="238109" x="6259513" y="3330575"/>
          <p14:tracePt t="238146" x="6278563" y="3330575"/>
          <p14:tracePt t="238159" x="6278563" y="3322638"/>
          <p14:tracePt t="238182" x="6278563" y="3303588"/>
          <p14:tracePt t="238206" x="6278563" y="3295650"/>
          <p14:tracePt t="238220" x="6278563" y="3278188"/>
          <p14:tracePt t="238234" x="6278563" y="3268663"/>
          <p14:tracePt t="238244" x="6278563" y="3241675"/>
          <p14:tracePt t="238259" x="6269038" y="3206750"/>
          <p14:tracePt t="238268" x="6232525" y="3160713"/>
          <p14:tracePt t="238286" x="6215063" y="3125788"/>
          <p14:tracePt t="238295" x="6188075" y="3098800"/>
          <p14:tracePt t="238309" x="6161088" y="3098800"/>
          <p14:tracePt t="238310" x="6126163" y="3098800"/>
          <p14:tracePt t="238324" x="6081713" y="3098800"/>
          <p14:tracePt t="238338" x="6027738" y="3098800"/>
          <p14:tracePt t="238352" x="5946775" y="3135313"/>
          <p14:tracePt t="238366" x="5911850" y="3170238"/>
          <p14:tracePt t="238381" x="5902325" y="3179763"/>
          <p14:tracePt t="238395" x="5902325" y="3197225"/>
          <p14:tracePt t="238409" x="5894388" y="3197225"/>
          <p14:tracePt t="238424" x="5894388" y="3206750"/>
          <p14:tracePt t="238500" x="5946775" y="3241675"/>
          <p14:tracePt t="238512" x="5992813" y="3268663"/>
          <p14:tracePt t="238525" x="6045200" y="3303588"/>
          <p14:tracePt t="238540" x="6081713" y="3340100"/>
          <p14:tracePt t="238552" x="6126163" y="3357563"/>
          <p14:tracePt t="238561" x="6161088" y="3375025"/>
          <p14:tracePt t="238573" x="6188075" y="3375025"/>
          <p14:tracePt t="238585" x="6207125" y="3375025"/>
          <p14:tracePt t="238635" x="6197600" y="3375025"/>
          <p14:tracePt t="238645" x="6170613" y="3375025"/>
          <p14:tracePt t="238658" x="6143625" y="3367088"/>
          <p14:tracePt t="238675" x="6108700" y="3349625"/>
          <p14:tracePt t="238685" x="6054725" y="3330575"/>
          <p14:tracePt t="238695" x="5992813" y="3330575"/>
          <p14:tracePt t="238705" x="5938838" y="3330575"/>
          <p14:tracePt t="238713" x="5911850" y="3313113"/>
          <p14:tracePt t="238723" x="5884863" y="3313113"/>
          <p14:tracePt t="238737" x="5849938" y="3303588"/>
          <p14:tracePt t="238752" x="5795963" y="3286125"/>
          <p14:tracePt t="238766" x="5768975" y="3251200"/>
          <p14:tracePt t="238794" x="5680075" y="3187700"/>
          <p14:tracePt t="238795" x="5626100" y="3108325"/>
          <p14:tracePt t="238809" x="5564188" y="3027363"/>
          <p14:tracePt t="238823" x="5456238" y="2946400"/>
          <p14:tracePt t="238837" x="5153025" y="2778125"/>
          <p14:tracePt t="238851" x="4902200" y="2679700"/>
          <p14:tracePt t="238866" x="4679950" y="2554288"/>
          <p14:tracePt t="238880" x="4402138" y="2278063"/>
          <p14:tracePt t="238894" x="4116388" y="1893888"/>
          <p14:tracePt t="238908" x="3956050" y="1633538"/>
          <p14:tracePt t="238923" x="3803650" y="1366838"/>
          <p14:tracePt t="238937" x="3776663" y="1231900"/>
          <p14:tracePt t="239180" x="3776663" y="1223963"/>
          <p14:tracePt t="239191" x="3776663" y="1214438"/>
          <p14:tracePt t="239217" x="3776663" y="1196975"/>
          <p14:tracePt t="239242" x="3776663" y="1187450"/>
          <p14:tracePt t="239263" x="3776663" y="1169988"/>
          <p14:tracePt t="239304" x="3786188" y="1160463"/>
          <p14:tracePt t="239314" x="3786188" y="1143000"/>
          <p14:tracePt t="239327" x="3795713" y="1143000"/>
          <p14:tracePt t="239337" x="3813175" y="1133475"/>
          <p14:tracePt t="239351" x="3822700" y="1116013"/>
          <p14:tracePt t="239351" x="3840163" y="1116013"/>
          <p14:tracePt t="239365" x="3840163" y="1108075"/>
          <p14:tracePt t="239380" x="3848100" y="1108075"/>
          <p14:tracePt t="239394" x="3848100" y="1089025"/>
          <p14:tracePt t="239543" x="3848100" y="1098550"/>
          <p14:tracePt t="239580" x="3848100" y="1108075"/>
          <p14:tracePt t="239604" x="3848100" y="1125538"/>
          <p14:tracePt t="239615" x="3848100" y="1133475"/>
          <p14:tracePt t="239627" x="3848100" y="1152525"/>
          <p14:tracePt t="239640" x="3848100" y="1179513"/>
          <p14:tracePt t="239656" x="3840163" y="1204913"/>
          <p14:tracePt t="239665" x="3840163" y="1258888"/>
          <p14:tracePt t="239679" x="3840163" y="1303338"/>
          <p14:tracePt t="239680" x="3840163" y="1374775"/>
          <p14:tracePt t="239693" x="3840163" y="1465263"/>
          <p14:tracePt t="239708" x="3822700" y="1625600"/>
          <p14:tracePt t="239722" x="3795713" y="1751013"/>
          <p14:tracePt t="239736" x="3759200" y="1982788"/>
          <p14:tracePt t="239751" x="3759200" y="2071688"/>
          <p14:tracePt t="239765" x="3741738" y="2170113"/>
          <p14:tracePt t="239779" x="3741738" y="2268538"/>
          <p14:tracePt t="239793" x="3724275" y="2312988"/>
          <p14:tracePt t="239822" x="3724275" y="2374900"/>
          <p14:tracePt t="239823" x="3724275" y="2384425"/>
          <p14:tracePt t="239836" x="3724275" y="2401888"/>
          <p14:tracePt t="240126" x="3724275" y="2446338"/>
          <p14:tracePt t="240137" x="3732213" y="2536825"/>
          <p14:tracePt t="240149" x="3732213" y="2660650"/>
          <p14:tracePt t="240164" x="3751263" y="2759075"/>
          <p14:tracePt t="240167" x="3751263" y="2830513"/>
          <p14:tracePt t="240179" x="3768725" y="2928938"/>
          <p14:tracePt t="240193" x="3768725" y="3044825"/>
          <p14:tracePt t="240207" x="3786188" y="3268663"/>
          <p14:tracePt t="240222" x="3786188" y="3322638"/>
          <p14:tracePt t="240236" x="3786188" y="3367088"/>
          <p14:tracePt t="240250" x="3803650" y="3402013"/>
          <p14:tracePt t="240265" x="3803650" y="3429000"/>
          <p14:tracePt t="240279" x="3803650" y="3446463"/>
          <p14:tracePt t="240293" x="3803650" y="3455988"/>
          <p14:tracePt t="240542" x="3813175" y="3455988"/>
          <p14:tracePt t="240562" x="3830638" y="3438525"/>
          <p14:tracePt t="240576" x="3840163" y="3438525"/>
          <p14:tracePt t="240591" x="3875088" y="3438525"/>
          <p14:tracePt t="240602" x="3919538" y="3421063"/>
          <p14:tracePt t="240613" x="3973513" y="3402013"/>
          <p14:tracePt t="240623" x="4062413" y="3384550"/>
          <p14:tracePt t="240627" x="4160838" y="3384550"/>
          <p14:tracePt t="240650" x="4251325" y="3384550"/>
          <p14:tracePt t="240651" x="4375150" y="3384550"/>
          <p14:tracePt t="240665" x="4473575" y="3384550"/>
          <p14:tracePt t="240679" x="4572000" y="3394075"/>
          <p14:tracePt t="240693" x="4697413" y="3421063"/>
          <p14:tracePt t="240708" x="4848225" y="3438525"/>
          <p14:tracePt t="240722" x="4902200" y="3455988"/>
          <p14:tracePt t="240736" x="4911725" y="3455988"/>
          <p14:tracePt t="240751" x="4921250" y="3455988"/>
          <p14:tracePt t="240765" x="4938713" y="3455988"/>
          <p14:tracePt t="241002" x="4946650" y="3455988"/>
          <p14:tracePt t="241014" x="4983163" y="3446463"/>
          <p14:tracePt t="241024" x="5027613" y="3446463"/>
          <p14:tracePt t="241045" x="5099050" y="3446463"/>
          <p14:tracePt t="241055" x="5160963" y="3446463"/>
          <p14:tracePt t="241065" x="5286375" y="3429000"/>
          <p14:tracePt t="241079" x="5375275" y="3429000"/>
          <p14:tracePt t="241084" x="5473700" y="3429000"/>
          <p14:tracePt t="241093" x="5564188" y="3429000"/>
          <p14:tracePt t="241107" x="5635625" y="3429000"/>
          <p14:tracePt t="241121" x="5680075" y="3429000"/>
          <p14:tracePt t="241150" x="5724525" y="3438525"/>
          <p14:tracePt t="241150" x="5741988" y="3438525"/>
          <p14:tracePt t="241164" x="5751513" y="3438525"/>
          <p14:tracePt t="241211" x="5751513" y="3446463"/>
          <p14:tracePt t="241426" x="5795963" y="3429000"/>
          <p14:tracePt t="241441" x="5830888" y="3411538"/>
          <p14:tracePt t="241450" x="5857875" y="3394075"/>
          <p14:tracePt t="241455" x="5894388" y="3367088"/>
          <p14:tracePt t="241478" x="5921375" y="3330575"/>
          <p14:tracePt t="241493" x="5956300" y="3313113"/>
          <p14:tracePt t="241493" x="5965825" y="3313113"/>
          <p14:tracePt t="241507" x="5983288" y="3303588"/>
          <p14:tracePt t="241521" x="5992813" y="3303588"/>
          <p14:tracePt t="241536" x="6010275" y="3303588"/>
          <p14:tracePt t="241536" x="6018213" y="3303588"/>
          <p14:tracePt t="241570" x="6018213" y="3286125"/>
          <p14:tracePt t="246510" x="6037263" y="3295650"/>
          <p14:tracePt t="246522" x="6045200" y="3322638"/>
          <p14:tracePt t="246541" x="6045200" y="3330575"/>
          <p14:tracePt t="246551" x="6064250" y="3375025"/>
          <p14:tracePt t="246561" x="6081713" y="3429000"/>
          <p14:tracePt t="246571" x="6081713" y="3473450"/>
          <p14:tracePt t="246576" x="6099175" y="3527425"/>
          <p14:tracePt t="246587" x="6099175" y="3554413"/>
          <p14:tracePt t="246601" x="6099175" y="3589338"/>
          <p14:tracePt t="246615" x="6099175" y="3598863"/>
          <p14:tracePt t="246630" x="6108700" y="3643313"/>
          <p14:tracePt t="246659" x="6108700" y="3652838"/>
          <p14:tracePt t="246673" x="6108700" y="3679825"/>
          <p14:tracePt t="246687" x="6108700" y="3697288"/>
          <p14:tracePt t="246687" x="6108700" y="3724275"/>
          <p14:tracePt t="246701" x="6126163" y="3733800"/>
          <p14:tracePt t="246716" x="6126163" y="3759200"/>
          <p14:tracePt t="246730" x="6126163" y="3778250"/>
          <p14:tracePt t="246764" x="6126163" y="3786188"/>
          <p14:tracePt t="246784" x="6126163" y="3805238"/>
          <p14:tracePt t="246794" x="6126163" y="3830638"/>
          <p14:tracePt t="246804" x="6126163" y="3840163"/>
          <p14:tracePt t="246814" x="6126163" y="3867150"/>
          <p14:tracePt t="246822" x="6126163" y="3884613"/>
          <p14:tracePt t="246844" x="6126163" y="3894138"/>
          <p14:tracePt t="246844" x="6116638" y="3921125"/>
          <p14:tracePt t="246858" x="6116638" y="3938588"/>
          <p14:tracePt t="246872" x="6116638" y="3973513"/>
          <p14:tracePt t="246887" x="6099175" y="4019550"/>
          <p14:tracePt t="246901" x="6099175" y="4054475"/>
          <p14:tracePt t="246915" x="6099175" y="4081463"/>
          <p14:tracePt t="246930" x="6099175" y="4090988"/>
          <p14:tracePt t="246944" x="6099175" y="4108450"/>
          <p14:tracePt t="246958" x="6099175" y="4135438"/>
          <p14:tracePt t="246996" x="6099175" y="4143375"/>
          <p14:tracePt t="247055" x="6099175" y="4162425"/>
          <p14:tracePt t="248124" x="6099175" y="4170363"/>
          <p14:tracePt t="248136" x="6099175" y="4187825"/>
          <p14:tracePt t="248164" x="6099175" y="4197350"/>
          <p14:tracePt t="248187" x="6099175" y="4206875"/>
          <p14:tracePt t="248197" x="6099175" y="4224338"/>
          <p14:tracePt t="248271" x="6099175" y="4233863"/>
          <p14:tracePt t="248357" x="6099175" y="4251325"/>
          <p14:tracePt t="248937" x="6099175" y="4259263"/>
          <p14:tracePt t="248986" x="6089650" y="4278313"/>
          <p14:tracePt t="248998" x="6064250" y="4278313"/>
          <p14:tracePt t="249012" x="6045200" y="4286250"/>
          <p14:tracePt t="249024" x="6018213" y="4286250"/>
          <p14:tracePt t="249042" x="5956300" y="4286250"/>
          <p14:tracePt t="249051" x="5884863" y="4286250"/>
          <p14:tracePt t="249060" x="5786438" y="4259263"/>
          <p14:tracePt t="249071" x="5653088" y="4187825"/>
          <p14:tracePt t="249087" x="5545138" y="4125913"/>
          <p14:tracePt t="249100" x="5473700" y="4108450"/>
          <p14:tracePt t="249100" x="5411788" y="4108450"/>
          <p14:tracePt t="249113" x="5313363" y="4143375"/>
          <p14:tracePt t="249127" x="5232400" y="4197350"/>
          <p14:tracePt t="249141" x="5054600" y="4278313"/>
          <p14:tracePt t="249156" x="4894263" y="4305300"/>
          <p14:tracePt t="249170" x="4822825" y="4322763"/>
          <p14:tracePt t="249184" x="4732338" y="4322763"/>
          <p14:tracePt t="249198" x="4660900" y="4322763"/>
          <p14:tracePt t="249213" x="4589463" y="4322763"/>
          <p14:tracePt t="249227" x="4473575" y="4313238"/>
          <p14:tracePt t="249241" x="4429125" y="4313238"/>
          <p14:tracePt t="249256" x="4394200" y="4313238"/>
          <p14:tracePt t="249270" x="4348163" y="4313238"/>
          <p14:tracePt t="249284" x="4295775" y="4330700"/>
          <p14:tracePt t="249299" x="4251325" y="4349750"/>
          <p14:tracePt t="249313" x="4143375" y="4421188"/>
          <p14:tracePt t="249327" x="4108450" y="4456113"/>
          <p14:tracePt t="249341" x="4081463" y="4500563"/>
          <p14:tracePt t="249370" x="4044950" y="4554538"/>
          <p14:tracePt t="249370" x="4027488" y="4608513"/>
          <p14:tracePt t="249384" x="4010025" y="4652963"/>
          <p14:tracePt t="249398" x="4010025" y="4670425"/>
          <p14:tracePt t="249430" x="4010025" y="4679950"/>
          <p14:tracePt t="249431" x="4010025" y="4697413"/>
          <p14:tracePt t="249459" x="4010025" y="4795838"/>
          <p14:tracePt t="249473" x="4010025" y="4894263"/>
          <p14:tracePt t="249486" x="4017963" y="4965700"/>
          <p14:tracePt t="249499" x="4017963" y="4992688"/>
          <p14:tracePt t="249507" x="4017963" y="5019675"/>
          <p14:tracePt t="249526" x="4017963" y="5037138"/>
          <p14:tracePt t="249527" x="4027488" y="5037138"/>
          <p14:tracePt t="249569" x="4044950" y="5037138"/>
          <p14:tracePt t="249656" x="4044950" y="5027613"/>
          <p14:tracePt t="249682" x="4054475" y="5019675"/>
          <p14:tracePt t="249703" x="4054475" y="5000625"/>
          <p14:tracePt t="249714" x="4071938" y="4992688"/>
          <p14:tracePt t="249727" x="4081463" y="4973638"/>
          <p14:tracePt t="249728" x="4098925" y="4948238"/>
          <p14:tracePt t="249741" x="4116388" y="4894263"/>
          <p14:tracePt t="249755" x="4133850" y="4849813"/>
          <p14:tracePt t="249769" x="4152900" y="4778375"/>
          <p14:tracePt t="249784" x="4187825" y="4670425"/>
          <p14:tracePt t="249798" x="4259263" y="4384675"/>
          <p14:tracePt t="249827" x="4303713" y="4135438"/>
          <p14:tracePt t="249827" x="4357688" y="3921125"/>
          <p14:tracePt t="249841" x="4402138" y="3759200"/>
          <p14:tracePt t="249869" x="4429125" y="3544888"/>
          <p14:tracePt t="249870" x="4446588" y="3295650"/>
          <p14:tracePt t="249884" x="4473575" y="3081338"/>
          <p14:tracePt t="249898" x="4510088" y="2884488"/>
          <p14:tracePt t="249912" x="4510088" y="2813050"/>
          <p14:tracePt t="249926" x="4545013" y="2741613"/>
          <p14:tracePt t="250236" x="4518025" y="2608263"/>
          <p14:tracePt t="250247" x="4473575" y="2473325"/>
          <p14:tracePt t="250264" x="4419600" y="2259013"/>
          <p14:tracePt t="250274" x="4375150" y="1982788"/>
          <p14:tracePt t="250288" x="4295775" y="1731963"/>
          <p14:tracePt t="250298" x="4224338" y="1455738"/>
          <p14:tracePt t="250302" x="4197350" y="1152525"/>
          <p14:tracePt t="250311" x="4170363" y="839788"/>
          <p14:tracePt t="250326" x="4143375" y="625475"/>
          <p14:tracePt t="250340" x="4143375" y="411163"/>
          <p14:tracePt t="250369" x="4143375" y="231775"/>
          <p14:tracePt t="250369" x="4143375" y="80963"/>
          <p14:tracePt t="250383" x="4143375" y="0"/>
          <p14:tracePt t="250420" x="4152900" y="0"/>
          <p14:tracePt t="250544" x="4152900" y="9525"/>
          <p14:tracePt t="250579" x="4152900" y="17463"/>
          <p14:tracePt t="250588" x="4152900" y="36513"/>
          <p14:tracePt t="250602" x="4160838" y="44450"/>
          <p14:tracePt t="250614" x="4160838" y="61913"/>
          <p14:tracePt t="250625" x="4179888" y="71438"/>
          <p14:tracePt t="250635" x="4187825" y="88900"/>
          <p14:tracePt t="250640" x="4205288" y="98425"/>
          <p14:tracePt t="250654" x="4205288" y="125413"/>
          <p14:tracePt t="250668" x="4214813" y="142875"/>
          <p14:tracePt t="250697" x="4214813" y="152400"/>
          <p14:tracePt t="250697" x="4224338" y="196850"/>
          <p14:tracePt t="250711" x="4241800" y="204788"/>
          <p14:tracePt t="250725" x="4241800" y="214313"/>
          <p14:tracePt t="250740" x="4241800" y="250825"/>
          <p14:tracePt t="250754" x="4241800" y="276225"/>
          <p14:tracePt t="250769" x="4276725" y="374650"/>
          <p14:tracePt t="250783" x="4295775" y="428625"/>
          <p14:tracePt t="250797" x="4303713" y="455613"/>
          <p14:tracePt t="250811" x="4303713" y="482600"/>
          <p14:tracePt t="250825" x="4322763" y="500063"/>
          <p14:tracePt t="250839" x="4330700" y="509588"/>
          <p14:tracePt t="250868" x="4357688" y="554038"/>
          <p14:tracePt t="250868" x="4375150" y="571500"/>
          <p14:tracePt t="250882" x="4384675" y="598488"/>
          <p14:tracePt t="250897" x="4384675" y="608013"/>
          <p14:tracePt t="250911" x="4402138" y="625475"/>
          <p14:tracePt t="250925" x="4402138" y="633413"/>
          <p14:tracePt t="250940" x="4411663" y="660400"/>
          <p14:tracePt t="250970" x="4411663" y="687388"/>
          <p14:tracePt t="250970" x="4429125" y="704850"/>
          <p14:tracePt t="250990" x="4429125" y="731838"/>
          <p14:tracePt t="251002" x="4438650" y="758825"/>
          <p14:tracePt t="251011" x="4438650" y="785813"/>
          <p14:tracePt t="251039" x="4456113" y="822325"/>
          <p14:tracePt t="251040" x="4456113" y="830263"/>
          <p14:tracePt t="251054" x="4473575" y="847725"/>
          <p14:tracePt t="251068" x="4483100" y="847725"/>
          <p14:tracePt t="251101" x="4483100" y="857250"/>
          <p14:tracePt t="251111" x="4500563" y="874713"/>
          <p14:tracePt t="251126" x="4500563" y="884238"/>
          <p14:tracePt t="251140" x="4510088" y="901700"/>
          <p14:tracePt t="251140" x="4518025" y="911225"/>
          <p14:tracePt t="251674" x="4518025" y="874713"/>
          <p14:tracePt t="251686" x="4518025" y="866775"/>
          <p14:tracePt t="251696" x="4500563" y="822325"/>
          <p14:tracePt t="251706" x="4500563" y="795338"/>
          <p14:tracePt t="251724" x="4483100" y="758825"/>
          <p14:tracePt t="251725" x="4483100" y="731838"/>
          <p14:tracePt t="251739" x="4473575" y="704850"/>
          <p14:tracePt t="251753" x="4473575" y="696913"/>
          <p14:tracePt t="251767" x="4473575" y="679450"/>
          <p14:tracePt t="251782" x="4465638" y="669925"/>
          <p14:tracePt t="251815" x="4465638" y="652463"/>
          <p14:tracePt t="251831" x="4446588" y="642938"/>
          <p14:tracePt t="251851" x="4446588" y="625475"/>
          <p14:tracePt t="251864" x="4438650" y="625475"/>
          <p14:tracePt t="251974" x="4419600" y="625475"/>
          <p14:tracePt t="252009" x="4411663" y="625475"/>
          <p14:tracePt t="252024" x="4394200" y="625475"/>
          <p14:tracePt t="252045" x="4367213" y="615950"/>
          <p14:tracePt t="252057" x="4357688" y="615950"/>
          <p14:tracePt t="252069" x="4322763" y="615950"/>
          <p14:tracePt t="252082" x="4295775" y="615950"/>
          <p14:tracePt t="252095" x="4268788" y="615950"/>
          <p14:tracePt t="252096" x="4241800" y="615950"/>
          <p14:tracePt t="252110" x="4187825" y="615950"/>
          <p14:tracePt t="252124" x="4143375" y="615950"/>
          <p14:tracePt t="252138" x="4108450" y="615950"/>
          <p14:tracePt t="252153" x="4081463" y="615950"/>
          <p14:tracePt t="252167" x="4054475" y="633413"/>
          <p14:tracePt t="252203" x="4044950" y="633413"/>
          <p14:tracePt t="252226" x="4027488" y="633413"/>
          <p14:tracePt t="252360" x="4027488" y="642938"/>
          <p14:tracePt t="252400" x="4017963" y="660400"/>
          <p14:tracePt t="252424" x="4017963" y="669925"/>
          <p14:tracePt t="252433" x="4000500" y="669925"/>
          <p14:tracePt t="252445" x="4000500" y="687388"/>
          <p14:tracePt t="252544" x="4000500" y="696913"/>
          <p14:tracePt t="255139" x="4054475" y="679450"/>
          <p14:tracePt t="255153" x="4125913" y="660400"/>
          <p14:tracePt t="255165" x="4224338" y="633413"/>
          <p14:tracePt t="255176" x="4348163" y="633413"/>
          <p14:tracePt t="255188" x="4473575" y="633413"/>
          <p14:tracePt t="255192" x="4660900" y="633413"/>
          <p14:tracePt t="255220" x="4840288" y="633413"/>
          <p14:tracePt t="255235" x="5054600" y="615950"/>
          <p14:tracePt t="255235" x="5278438" y="588963"/>
          <p14:tracePt t="255249" x="5822950" y="536575"/>
          <p14:tracePt t="255263" x="6099175" y="490538"/>
          <p14:tracePt t="255278" x="6411913" y="411163"/>
          <p14:tracePt t="255292" x="6688138" y="285750"/>
          <p14:tracePt t="255306" x="6946900" y="179388"/>
          <p14:tracePt t="255320" x="7304088" y="0"/>
          <p14:tracePt t="255334" x="7412038" y="0"/>
          <p14:tracePt t="255349" x="7483475" y="0"/>
          <p14:tracePt t="255363" x="7518400" y="0"/>
          <p14:tracePt t="255392" x="7527925" y="0"/>
          <p14:tracePt t="255726" x="7527925" y="26988"/>
          <p14:tracePt t="255738" x="7527925" y="80963"/>
          <p14:tracePt t="255747" x="7527925" y="125413"/>
          <p14:tracePt t="255763" x="7545388" y="179388"/>
          <p14:tracePt t="255777" x="7564438" y="214313"/>
          <p14:tracePt t="255777" x="7581900" y="258763"/>
          <p14:tracePt t="255791" x="7589838" y="295275"/>
          <p14:tracePt t="255806" x="7608888" y="339725"/>
          <p14:tracePt t="255820" x="7608888" y="347663"/>
          <p14:tracePt t="255834" x="7608888" y="357188"/>
          <p14:tracePt t="255884" x="7626350" y="357188"/>
          <p14:tracePt t="256064" x="7626350" y="374650"/>
          <p14:tracePt t="256162" x="7616825" y="374650"/>
          <p14:tracePt t="256183" x="7608888" y="374650"/>
          <p14:tracePt t="256196" x="7589838" y="374650"/>
          <p14:tracePt t="256207" x="7564438" y="374650"/>
          <p14:tracePt t="256219" x="7554913" y="374650"/>
          <p14:tracePt t="256234" x="7537450" y="374650"/>
          <p14:tracePt t="256234" x="7510463" y="374650"/>
          <p14:tracePt t="256248" x="7483475" y="374650"/>
          <p14:tracePt t="256262" x="7466013" y="374650"/>
          <p14:tracePt t="256277" x="7456488" y="374650"/>
          <p14:tracePt t="256291" x="7439025" y="374650"/>
          <p14:tracePt t="256332" x="7429500" y="374650"/>
          <p14:tracePt t="256378" x="7429500" y="384175"/>
          <p14:tracePt t="256923" x="7402513" y="384175"/>
          <p14:tracePt t="256932" x="7367588" y="384175"/>
          <p14:tracePt t="256949" x="7323138" y="384175"/>
          <p14:tracePt t="256949" x="7269163" y="384175"/>
          <p14:tracePt t="256962" x="7224713" y="384175"/>
          <p14:tracePt t="256976" x="7153275" y="384175"/>
          <p14:tracePt t="256990" x="7081838" y="374650"/>
          <p14:tracePt t="257004" x="6983413" y="339725"/>
          <p14:tracePt t="257019" x="6786563" y="322263"/>
          <p14:tracePt t="257033" x="6661150" y="295275"/>
          <p14:tracePt t="257047" x="6537325" y="295275"/>
          <p14:tracePt t="257076" x="6323013" y="295275"/>
          <p14:tracePt t="257076" x="6170613" y="295275"/>
          <p14:tracePt t="257090" x="6018213" y="295275"/>
          <p14:tracePt t="257105" x="5822950" y="339725"/>
          <p14:tracePt t="257119" x="5589588" y="446088"/>
          <p14:tracePt t="257133" x="5510213" y="482600"/>
          <p14:tracePt t="257147" x="5411788" y="527050"/>
          <p14:tracePt t="257161" x="5313363" y="544513"/>
          <p14:tracePt t="257176" x="5259388" y="561975"/>
          <p14:tracePt t="257190" x="5180013" y="536575"/>
          <p14:tracePt t="257519" x="5108575" y="536575"/>
          <p14:tracePt t="257531" x="5037138" y="544513"/>
          <p14:tracePt t="257546" x="4973638" y="544513"/>
          <p14:tracePt t="257552" x="4902200" y="544513"/>
          <p14:tracePt t="257575" x="4813300" y="544513"/>
          <p14:tracePt t="257576" x="4714875" y="544513"/>
          <p14:tracePt t="257590" x="4652963" y="544513"/>
          <p14:tracePt t="257604" x="4572000" y="544513"/>
          <p14:tracePt t="257618" x="4518025" y="544513"/>
          <p14:tracePt t="257632" x="4473575" y="544513"/>
          <p14:tracePt t="257647" x="4446588" y="544513"/>
          <p14:tracePt t="257661" x="4429125" y="544513"/>
          <p14:tracePt t="257675" x="4419600" y="544513"/>
          <p14:tracePt t="257690" x="4402138" y="554038"/>
          <p14:tracePt t="257739" x="4394200" y="571500"/>
          <p14:tracePt t="257761" x="4375150" y="571500"/>
          <p14:tracePt t="257791" x="4375150" y="581025"/>
          <p14:tracePt t="257812" x="4367213" y="581025"/>
          <p14:tracePt t="257846" x="4348163" y="598488"/>
          <p14:tracePt t="257885" x="4348163" y="608013"/>
          <p14:tracePt t="257895" x="4340225" y="608013"/>
          <p14:tracePt t="257919" x="4330700" y="625475"/>
          <p14:tracePt t="257943" x="4313238" y="633413"/>
          <p14:tracePt t="257967" x="4303713" y="652463"/>
          <p14:tracePt t="257991" x="4286250" y="660400"/>
          <p14:tracePt t="258004" x="4286250" y="679450"/>
          <p14:tracePt t="258017" x="4276725" y="687388"/>
          <p14:tracePt t="258033" x="4276725" y="696913"/>
          <p14:tracePt t="258059" x="4276725" y="714375"/>
          <p14:tracePt t="258162" x="4276725" y="723900"/>
          <p14:tracePt t="258226" x="4276725" y="741363"/>
          <p14:tracePt t="258235" x="4276725" y="750888"/>
          <p14:tracePt t="258248" x="4276725" y="768350"/>
          <p14:tracePt t="258260" x="4276725" y="776288"/>
          <p14:tracePt t="258300" x="4276725" y="795338"/>
          <p14:tracePt t="258455" x="4259263" y="795338"/>
          <p14:tracePt t="258492" x="4251325" y="795338"/>
          <p14:tracePt t="258502" x="4232275" y="795338"/>
          <p14:tracePt t="258526" x="4224338" y="795338"/>
          <p14:tracePt t="258545" x="4205288" y="795338"/>
          <p14:tracePt t="258563" x="4179888" y="795338"/>
          <p14:tracePt t="258576" x="4170363" y="785813"/>
          <p14:tracePt t="258593" x="4152900" y="785813"/>
          <p14:tracePt t="258604" x="4143375" y="785813"/>
          <p14:tracePt t="258604" x="4133850" y="785813"/>
          <p14:tracePt t="258618" x="4116388" y="776288"/>
          <p14:tracePt t="258632" x="4108450" y="776288"/>
          <p14:tracePt t="258674" x="4089400" y="776288"/>
          <p14:tracePt t="258746" x="4081463" y="776288"/>
          <p14:tracePt t="258846" x="4062413" y="776288"/>
          <p14:tracePt t="258885" x="4054475" y="776288"/>
          <p14:tracePt t="258904" x="4037013" y="795338"/>
          <p14:tracePt t="258916" x="4027488" y="795338"/>
          <p14:tracePt t="258929" x="4010025" y="803275"/>
          <p14:tracePt t="258953" x="4000500" y="822325"/>
          <p14:tracePt t="258976" x="4000500" y="830263"/>
          <p14:tracePt t="258993" x="3983038" y="830263"/>
          <p14:tracePt t="259003" x="3983038" y="839788"/>
          <p14:tracePt t="259014" x="3983038" y="857250"/>
          <p14:tracePt t="259025" x="3973513" y="866775"/>
          <p14:tracePt t="259042" x="3973513" y="884238"/>
          <p14:tracePt t="259055" x="3973513" y="893763"/>
          <p14:tracePt t="259065" x="3973513" y="911225"/>
          <p14:tracePt t="259074" x="3973513" y="938213"/>
          <p14:tracePt t="259088" x="3965575" y="946150"/>
          <p14:tracePt t="259093" x="3946525" y="973138"/>
          <p14:tracePt t="259103" x="3938588" y="990600"/>
          <p14:tracePt t="259117" x="3919538" y="990600"/>
          <p14:tracePt t="259131" x="3894138" y="1000125"/>
          <p14:tracePt t="259146" x="3884613" y="1000125"/>
          <p14:tracePt t="259160" x="3867150" y="1000125"/>
          <p14:tracePt t="259175" x="3857625" y="982663"/>
          <p14:tracePt t="259189" x="3840163" y="973138"/>
          <p14:tracePt t="259203" x="3830638" y="946150"/>
          <p14:tracePt t="259217" x="3813175" y="928688"/>
          <p14:tracePt t="259246" x="3803650" y="901700"/>
          <p14:tracePt t="259246" x="3803650" y="893763"/>
          <p14:tracePt t="259260" x="3786188" y="884238"/>
          <p14:tracePt t="259294" x="3776663" y="884238"/>
          <p14:tracePt t="259308" x="3776663" y="866775"/>
          <p14:tracePt t="259451" x="3776663" y="884238"/>
          <p14:tracePt t="259462" x="3795713" y="901700"/>
          <p14:tracePt t="259475" x="3803650" y="911225"/>
          <p14:tracePt t="259489" x="3822700" y="928688"/>
          <p14:tracePt t="259502" x="3848100" y="938213"/>
          <p14:tracePt t="259511" x="3884613" y="955675"/>
          <p14:tracePt t="259517" x="3911600" y="973138"/>
          <p14:tracePt t="259531" x="3929063" y="973138"/>
          <p14:tracePt t="259545" x="3956050" y="982663"/>
          <p14:tracePt t="259574" x="3990975" y="982663"/>
          <p14:tracePt t="259574" x="4044950" y="973138"/>
          <p14:tracePt t="259588" x="4116388" y="938213"/>
          <p14:tracePt t="259603" x="4170363" y="884238"/>
          <p14:tracePt t="259617" x="4224338" y="839788"/>
          <p14:tracePt t="259631" x="4402138" y="758825"/>
          <p14:tracePt t="259660" x="4456113" y="741363"/>
          <p14:tracePt t="259661" x="4483100" y="704850"/>
          <p14:tracePt t="259674" x="4518025" y="687388"/>
          <p14:tracePt t="259689" x="4527550" y="687388"/>
          <p14:tracePt t="259703" x="4554538" y="679450"/>
          <p14:tracePt t="259717" x="4572000" y="679450"/>
          <p14:tracePt t="259985" x="4562475" y="679450"/>
          <p14:tracePt t="260010" x="4554538" y="679450"/>
          <p14:tracePt t="260020" x="4537075" y="679450"/>
          <p14:tracePt t="260047" x="4527550" y="679450"/>
          <p14:tracePt t="260057" x="4527550" y="696913"/>
          <p14:tracePt t="260072" x="4518025" y="696913"/>
          <p14:tracePt t="260095" x="4518025" y="704850"/>
          <p14:tracePt t="260192" x="4527550" y="704850"/>
          <p14:tracePt t="260202" x="4545013" y="704850"/>
          <p14:tracePt t="260217" x="4572000" y="704850"/>
          <p14:tracePt t="260218" x="4598988" y="704850"/>
          <p14:tracePt t="260230" x="4633913" y="704850"/>
          <p14:tracePt t="260259" x="4643438" y="704850"/>
          <p14:tracePt t="260259" x="4652963" y="704850"/>
          <p14:tracePt t="260273" x="4670425" y="704850"/>
          <p14:tracePt t="260312" x="4670425" y="687388"/>
          <p14:tracePt t="260349" x="4633913" y="660400"/>
          <p14:tracePt t="260364" x="4581525" y="642938"/>
          <p14:tracePt t="260373" x="4554538" y="625475"/>
          <p14:tracePt t="260388" x="4537075" y="625475"/>
          <p14:tracePt t="260388" x="4527550" y="625475"/>
          <p14:tracePt t="260416" x="4510088" y="625475"/>
          <p14:tracePt t="260447" x="4510088" y="633413"/>
          <p14:tracePt t="261140" x="4537075" y="625475"/>
          <p14:tracePt t="261149" x="4608513" y="588963"/>
          <p14:tracePt t="261161" x="4714875" y="500063"/>
          <p14:tracePt t="261174" x="4911725" y="401638"/>
          <p14:tracePt t="261188" x="5135563" y="276225"/>
          <p14:tracePt t="261201" x="5492750" y="169863"/>
          <p14:tracePt t="261210" x="6099175" y="61913"/>
          <p14:tracePt t="261215" x="6581775" y="0"/>
          <p14:tracePt t="261229" x="7045325" y="0"/>
          <p14:tracePt t="261258" x="7688263" y="0"/>
          <p14:tracePt t="261258" x="7894638" y="0"/>
          <p14:tracePt t="261272" x="8018463" y="0"/>
          <p14:tracePt t="261286" x="8072438" y="0"/>
          <p14:tracePt t="261301" x="8126413" y="0"/>
          <p14:tracePt t="261598" x="8126413" y="17463"/>
          <p14:tracePt t="261610" x="8126413" y="71438"/>
          <p14:tracePt t="261625" x="8126413" y="160338"/>
          <p14:tracePt t="261636" x="8126413" y="250825"/>
          <p14:tracePt t="261647" x="8126413" y="347663"/>
          <p14:tracePt t="261658" x="8126413" y="419100"/>
          <p14:tracePt t="261672" x="8126413" y="482600"/>
          <p14:tracePt t="261673" x="8126413" y="554038"/>
          <p14:tracePt t="261686" x="8126413" y="642938"/>
          <p14:tracePt t="261700" x="8126413" y="768350"/>
          <p14:tracePt t="261714" x="8126413" y="857250"/>
          <p14:tracePt t="261729" x="8126413" y="911225"/>
          <p14:tracePt t="261757" x="8126413" y="1027113"/>
          <p14:tracePt t="261758" x="8116888" y="1081088"/>
          <p14:tracePt t="261772" x="8116888" y="1108075"/>
          <p14:tracePt t="261786" x="8099425" y="1160463"/>
          <p14:tracePt t="261800" x="8081963" y="1187450"/>
          <p14:tracePt t="261815" x="8072438" y="1223963"/>
          <p14:tracePt t="261829" x="8054975" y="1250950"/>
          <p14:tracePt t="261843" x="8027988" y="1295400"/>
          <p14:tracePt t="261857" x="8010525" y="1312863"/>
          <p14:tracePt t="261872" x="7983538" y="1312863"/>
          <p14:tracePt t="261886" x="7974013" y="1322388"/>
          <p14:tracePt t="261914" x="7947025" y="1322388"/>
          <p14:tracePt t="261929" x="7823200" y="1322388"/>
          <p14:tracePt t="261929" x="7796213" y="1322388"/>
          <p14:tracePt t="261943" x="7769225" y="1312863"/>
          <p14:tracePt t="261957" x="7715250" y="1295400"/>
          <p14:tracePt t="261972" x="7688263" y="1295400"/>
          <p14:tracePt t="261986" x="7608888" y="1285875"/>
          <p14:tracePt t="262001" x="7554913" y="1285875"/>
          <p14:tracePt t="262015" x="7527925" y="1285875"/>
          <p14:tracePt t="262029" x="7518400" y="1285875"/>
          <p14:tracePt t="262043" x="7493000" y="1285875"/>
          <p14:tracePt t="262057" x="7466013" y="1285875"/>
          <p14:tracePt t="262088" x="7446963" y="1303338"/>
          <p14:tracePt t="262098" x="7446963" y="1312863"/>
          <p14:tracePt t="262125" x="7446963" y="1322388"/>
          <p14:tracePt t="262138" x="7446963" y="1339850"/>
          <p14:tracePt t="262220" x="7446963" y="1347788"/>
          <p14:tracePt t="262230" x="7446963" y="1366838"/>
          <p14:tracePt t="262245" x="7446963" y="1374775"/>
          <p14:tracePt t="262257" x="7446963" y="1393825"/>
          <p14:tracePt t="262257" x="7456488" y="1401763"/>
          <p14:tracePt t="262271" x="7456488" y="1419225"/>
          <p14:tracePt t="262286" x="7456488" y="1428750"/>
          <p14:tracePt t="262300" x="7466013" y="1446213"/>
          <p14:tracePt t="262314" x="7510463" y="1473200"/>
          <p14:tracePt t="262328" x="7581900" y="1509713"/>
          <p14:tracePt t="262343" x="7635875" y="1527175"/>
          <p14:tracePt t="262357" x="7724775" y="1527175"/>
          <p14:tracePt t="262371" x="7850188" y="1527175"/>
          <p14:tracePt t="262386" x="8018463" y="1446213"/>
          <p14:tracePt t="262400" x="8161338" y="1384300"/>
          <p14:tracePt t="262414" x="8232775" y="1347788"/>
          <p14:tracePt t="262428" x="8269288" y="1312863"/>
          <p14:tracePt t="262443" x="8278813" y="1276350"/>
          <p14:tracePt t="262457" x="8296275" y="1268413"/>
          <p14:tracePt t="262471" x="8296275" y="1258888"/>
          <p14:tracePt t="262486" x="8259763" y="1223963"/>
          <p14:tracePt t="262500" x="8108950" y="1152525"/>
          <p14:tracePt t="262514" x="8037513" y="1133475"/>
          <p14:tracePt t="262528" x="7939088" y="1116013"/>
          <p14:tracePt t="262543" x="7850188" y="1116013"/>
          <p14:tracePt t="262557" x="7742238" y="1116013"/>
          <p14:tracePt t="262571" x="7715250" y="1116013"/>
          <p14:tracePt t="262599" x="7707313" y="1133475"/>
          <p14:tracePt t="262600" x="7707313" y="1143000"/>
          <p14:tracePt t="262614" x="7688263" y="1160463"/>
          <p14:tracePt t="263067" x="7545388" y="1089025"/>
          <p14:tracePt t="263082" x="7323138" y="990600"/>
          <p14:tracePt t="263096" x="7099300" y="946150"/>
          <p14:tracePt t="263106" x="6823075" y="919163"/>
          <p14:tracePt t="263116" x="6554788" y="919163"/>
          <p14:tracePt t="263129" x="6251575" y="919163"/>
          <p14:tracePt t="263142" x="6000750" y="938213"/>
          <p14:tracePt t="263156" x="5732463" y="965200"/>
          <p14:tracePt t="263170" x="5518150" y="965200"/>
          <p14:tracePt t="263171" x="5367338" y="965200"/>
          <p14:tracePt t="263185" x="5268913" y="965200"/>
          <p14:tracePt t="263199" x="5108575" y="955675"/>
          <p14:tracePt t="263228" x="5054600" y="938213"/>
          <p14:tracePt t="263228" x="5037138" y="938213"/>
          <p14:tracePt t="263242" x="5027613" y="938213"/>
          <p14:tracePt t="263492" x="4946650" y="938213"/>
          <p14:tracePt t="263503" x="4875213" y="938213"/>
          <p14:tracePt t="263515" x="4813300" y="938213"/>
          <p14:tracePt t="263529" x="4741863" y="946150"/>
          <p14:tracePt t="263545" x="4687888" y="965200"/>
          <p14:tracePt t="263556" x="4643438" y="990600"/>
          <p14:tracePt t="263565" x="4625975" y="1009650"/>
          <p14:tracePt t="263580" x="4598988" y="1027113"/>
          <p14:tracePt t="263598" x="4581525" y="1027113"/>
          <p14:tracePt t="263613" x="4581525" y="1036638"/>
          <p14:tracePt t="263636" x="4572000" y="1036638"/>
          <p14:tracePt t="263698" x="4572000" y="1044575"/>
          <p14:tracePt t="263735" x="4572000" y="1062038"/>
          <p14:tracePt t="263783" x="4572000" y="1071563"/>
          <p14:tracePt t="263807" x="4572000" y="1089025"/>
          <p14:tracePt t="263834" x="4572000" y="1098550"/>
          <p14:tracePt t="263846" x="4562475" y="1098550"/>
          <p14:tracePt t="263868" x="4562475" y="1116013"/>
          <p14:tracePt t="263892" x="4545013" y="1116013"/>
          <p14:tracePt t="263929" x="4537075" y="1125538"/>
          <p14:tracePt t="263953" x="4518025" y="1125538"/>
          <p14:tracePt t="263966" x="4510088" y="1143000"/>
          <p14:tracePt t="263990" x="4491038" y="1143000"/>
          <p14:tracePt t="264028" x="4483100" y="1143000"/>
          <p14:tracePt t="264998" x="4446588" y="1108075"/>
          <p14:tracePt t="265008" x="4402138" y="1071563"/>
          <p14:tracePt t="265021" x="4330700" y="1054100"/>
          <p14:tracePt t="265034" x="4276725" y="1036638"/>
          <p14:tracePt t="265051" x="4232275" y="1017588"/>
          <p14:tracePt t="265059" x="4179888" y="1000125"/>
          <p14:tracePt t="265069" x="4143375" y="982663"/>
          <p14:tracePt t="265073" x="4116388" y="982663"/>
          <p14:tracePt t="265097" x="4071938" y="973138"/>
          <p14:tracePt t="265111" x="4054475" y="973138"/>
          <p14:tracePt t="265111" x="4027488" y="973138"/>
          <p14:tracePt t="265125" x="4017963" y="955675"/>
          <p14:tracePt t="265157" x="4000500" y="955675"/>
          <p14:tracePt t="265167" x="3990975" y="946150"/>
          <p14:tracePt t="265313" x="4037013" y="946150"/>
          <p14:tracePt t="265327" x="4089400" y="946150"/>
          <p14:tracePt t="265338" x="4133850" y="946150"/>
          <p14:tracePt t="265350" x="4187825" y="946150"/>
          <p14:tracePt t="265361" x="4251325" y="946150"/>
          <p14:tracePt t="265373" x="4303713" y="946150"/>
          <p14:tracePt t="265387" x="4330700" y="946150"/>
          <p14:tracePt t="265401" x="4367213" y="946150"/>
          <p14:tracePt t="265411" x="4375150" y="946150"/>
          <p14:tracePt t="265411" x="4375150" y="965200"/>
          <p14:tracePt t="265459" x="4375150" y="973138"/>
          <p14:tracePt t="267053" x="4375150" y="955675"/>
          <p14:tracePt t="267063" x="4375150" y="946150"/>
          <p14:tracePt t="267076" x="4375150" y="919163"/>
          <p14:tracePt t="267086" x="4375150" y="893763"/>
          <p14:tracePt t="267104" x="4375150" y="874713"/>
          <p14:tracePt t="267115" x="4394200" y="866775"/>
          <p14:tracePt t="267124" x="4394200" y="847725"/>
          <p14:tracePt t="267160" x="4394200" y="839788"/>
          <p14:tracePt t="267184" x="4394200" y="812800"/>
          <p14:tracePt t="267194" x="4394200" y="776288"/>
          <p14:tracePt t="267205" x="4394200" y="731838"/>
          <p14:tracePt t="267218" x="4394200" y="660400"/>
          <p14:tracePt t="267231" x="4394200" y="615950"/>
          <p14:tracePt t="267243" x="4394200" y="581025"/>
          <p14:tracePt t="267257" x="4394200" y="571500"/>
          <p14:tracePt t="267267" x="4394200" y="561975"/>
          <p14:tracePt t="267375" x="4394200" y="571500"/>
          <p14:tracePt t="267399" x="4394200" y="588963"/>
          <p14:tracePt t="267412" x="4394200" y="598488"/>
          <p14:tracePt t="267427" x="4394200" y="615950"/>
          <p14:tracePt t="267436" x="4394200" y="625475"/>
          <p14:tracePt t="267448" x="4394200" y="642938"/>
          <p14:tracePt t="267465" x="4394200" y="652463"/>
          <p14:tracePt t="267466" x="4394200" y="669925"/>
          <p14:tracePt t="267500" x="4394200" y="679450"/>
          <p14:tracePt t="267533" x="4394200" y="696913"/>
          <p14:tracePt t="267550" x="4394200" y="704850"/>
          <p14:tracePt t="268978" x="4394200" y="669925"/>
          <p14:tracePt t="268990" x="4394200" y="625475"/>
          <p14:tracePt t="269003" x="4384675" y="588963"/>
          <p14:tracePt t="269014" x="4367213" y="544513"/>
          <p14:tracePt t="269027" x="4367213" y="509588"/>
          <p14:tracePt t="269042" x="4367213" y="500063"/>
          <p14:tracePt t="269056" x="4367213" y="473075"/>
          <p14:tracePt t="269066" x="4367213" y="455613"/>
          <p14:tracePt t="269078" x="4367213" y="446088"/>
          <p14:tracePt t="269101" x="4367213" y="428625"/>
          <p14:tracePt t="269112" x="4367213" y="419100"/>
          <p14:tracePt t="269150" x="4367213" y="401638"/>
          <p14:tracePt t="269317" x="4367213" y="411163"/>
          <p14:tracePt t="269378" x="4367213" y="419100"/>
          <p14:tracePt t="273375" x="4367213" y="438150"/>
          <p14:tracePt t="273397" x="4367213" y="446088"/>
          <p14:tracePt t="273420" x="4367213" y="465138"/>
          <p14:tracePt t="273432" x="4367213" y="473075"/>
          <p14:tracePt t="273458" x="4367213" y="490538"/>
          <p14:tracePt t="273505" x="4367213" y="500063"/>
          <p14:tracePt t="273542" x="4367213" y="517525"/>
          <p14:tracePt t="273583" x="4367213" y="527050"/>
          <p14:tracePt t="273596" x="4384675" y="527050"/>
          <p14:tracePt t="273703" x="4384675" y="536575"/>
          <p14:tracePt t="273772" x="4394200" y="536575"/>
          <p14:tracePt t="273800" x="4394200" y="554038"/>
          <p14:tracePt t="273906" x="4394200" y="561975"/>
          <p14:tracePt t="274040" x="4394200" y="581025"/>
          <p14:tracePt t="274087" x="4375150" y="581025"/>
          <p14:tracePt t="274103" x="4375150" y="588963"/>
          <p14:tracePt t="274113" x="4367213" y="588963"/>
          <p14:tracePt t="274136" x="4357688" y="588963"/>
          <p14:tracePt t="274163" x="4340225" y="608013"/>
          <p14:tracePt t="274198" x="4330700" y="608013"/>
          <p14:tracePt t="274209" x="4330700" y="615950"/>
          <p14:tracePt t="274258" x="4313238" y="615950"/>
          <p14:tracePt t="274270" x="4313238" y="633413"/>
          <p14:tracePt t="274331" x="4303713" y="633413"/>
          <p14:tracePt t="274552" x="4286250" y="633413"/>
          <p14:tracePt t="274598" x="4276725" y="633413"/>
          <p14:tracePt t="274610" x="4276725" y="625475"/>
          <p14:tracePt t="274634" x="4259263" y="625475"/>
          <p14:tracePt t="274670" x="4251325" y="625475"/>
          <p14:tracePt t="274710" x="4232275" y="625475"/>
          <p14:tracePt t="274746" x="4224338" y="625475"/>
          <p14:tracePt t="274767" x="4224338" y="633413"/>
          <p14:tracePt t="274783" x="4205288" y="633413"/>
          <p14:tracePt t="274792" x="4205288" y="642938"/>
          <p14:tracePt t="274815" x="4197350" y="660400"/>
          <p14:tracePt t="274830" x="4197350" y="669925"/>
          <p14:tracePt t="274852" x="4197350" y="679450"/>
          <p14:tracePt t="274868" x="4197350" y="696913"/>
          <p14:tracePt t="274908" x="4187825" y="704850"/>
          <p14:tracePt t="275169" x="4187825" y="687388"/>
          <p14:tracePt t="275524" x="4187825" y="679450"/>
          <p14:tracePt t="275571" x="4187825" y="669925"/>
          <p14:tracePt t="275606" x="4187825" y="652463"/>
          <p14:tracePt t="275644" x="4187825" y="642938"/>
          <p14:tracePt t="275680" x="4187825" y="625475"/>
          <p14:tracePt t="275706" x="4187825" y="615950"/>
          <p14:tracePt t="275763" x="4187825" y="598488"/>
          <p14:tracePt t="277015" x="4187825" y="615950"/>
          <p14:tracePt t="277026" x="4187825" y="652463"/>
          <p14:tracePt t="277038" x="4187825" y="696913"/>
          <p14:tracePt t="277058" x="4187825" y="750888"/>
          <p14:tracePt t="277068" x="4187825" y="795338"/>
          <p14:tracePt t="277078" x="4187825" y="822325"/>
          <p14:tracePt t="277088" x="4187825" y="857250"/>
          <p14:tracePt t="277102" x="4187825" y="866775"/>
          <p14:tracePt t="277112" x="4187825" y="884238"/>
          <p14:tracePt t="277123" x="4187825" y="893763"/>
          <p14:tracePt t="277135" x="4187825" y="901700"/>
          <p14:tracePt t="277142" x="4187825" y="938213"/>
          <p14:tracePt t="277170" x="4187825" y="946150"/>
          <p14:tracePt t="277171" x="4187825" y="973138"/>
          <p14:tracePt t="277185" x="4187825" y="1017588"/>
          <p14:tracePt t="277199" x="4187825" y="1027113"/>
          <p14:tracePt t="277213" x="4187825" y="1044575"/>
          <p14:tracePt t="277227" x="4187825" y="1054100"/>
          <p14:tracePt t="277281" x="4187825" y="1071563"/>
          <p14:tracePt t="277318" x="4187825" y="1081088"/>
          <p14:tracePt t="277430" x="4187825" y="1098550"/>
          <p14:tracePt t="277790" x="4187825" y="1089025"/>
          <p14:tracePt t="278048" x="4187825" y="1081088"/>
          <p14:tracePt t="278502" x="4197350" y="1081088"/>
          <p14:tracePt t="278545" x="4214813" y="1081088"/>
          <p14:tracePt t="278592" x="4224338" y="1081088"/>
          <p14:tracePt t="278617" x="4241800" y="1081088"/>
          <p14:tracePt t="278629" x="4251325" y="1081088"/>
          <p14:tracePt t="278645" x="4268788" y="1081088"/>
          <p14:tracePt t="278652" x="4276725" y="1098550"/>
          <p14:tracePt t="278663" x="4295775" y="1098550"/>
          <p14:tracePt t="278683" x="4303713" y="1098550"/>
          <p14:tracePt t="278683" x="4322763" y="1108075"/>
          <p14:tracePt t="278697" x="4348163" y="1108075"/>
          <p14:tracePt t="278712" x="4384675" y="1116013"/>
          <p14:tracePt t="278726" x="4419600" y="1116013"/>
          <p14:tracePt t="278740" x="4429125" y="1116013"/>
          <p14:tracePt t="278754" x="4438650" y="1116013"/>
          <p14:tracePt t="278786" x="4456113" y="1133475"/>
          <p14:tracePt t="279114" x="4456113" y="1143000"/>
          <p14:tracePt t="279162" x="4456113" y="1160463"/>
          <p14:tracePt t="279175" x="4456113" y="1169988"/>
          <p14:tracePt t="279188" x="4456113" y="1187450"/>
          <p14:tracePt t="279202" x="4456113" y="1214438"/>
          <p14:tracePt t="279213" x="4456113" y="1258888"/>
          <p14:tracePt t="279225" x="4456113" y="1312863"/>
          <p14:tracePt t="279225" x="4456113" y="1339850"/>
          <p14:tracePt t="279254" x="4456113" y="1366838"/>
          <p14:tracePt t="279254" x="4456113" y="1401763"/>
          <p14:tracePt t="279268" x="4456113" y="1428750"/>
          <p14:tracePt t="279282" x="4456113" y="1473200"/>
          <p14:tracePt t="279297" x="4456113" y="1589088"/>
          <p14:tracePt t="279311" x="4456113" y="1776413"/>
          <p14:tracePt t="279339" x="4456113" y="1874838"/>
          <p14:tracePt t="279354" x="4456113" y="2000250"/>
          <p14:tracePt t="279354" x="4456113" y="2179638"/>
          <p14:tracePt t="279368" x="4473575" y="2438400"/>
          <p14:tracePt t="279383" x="4473575" y="2527300"/>
          <p14:tracePt t="279397" x="4473575" y="2598738"/>
          <p14:tracePt t="279411" x="4473575" y="2714625"/>
          <p14:tracePt t="279425" x="4473575" y="2840038"/>
          <p14:tracePt t="279439" x="4500563" y="2965450"/>
          <p14:tracePt t="279454" x="4500563" y="3160713"/>
          <p14:tracePt t="279468" x="4500563" y="3206750"/>
          <p14:tracePt t="279482" x="4500563" y="3232150"/>
          <p14:tracePt t="279496" x="4500563" y="3251200"/>
          <p14:tracePt t="279526" x="4500563" y="3259138"/>
          <p14:tracePt t="279795" x="4500563" y="3286125"/>
          <p14:tracePt t="279811" x="4500563" y="3357563"/>
          <p14:tracePt t="279820" x="4500563" y="3429000"/>
          <p14:tracePt t="279825" x="4500563" y="3492500"/>
          <p14:tracePt t="279853" x="4500563" y="3544888"/>
          <p14:tracePt t="279853" x="4500563" y="3589338"/>
          <p14:tracePt t="279867" x="4491038" y="3652838"/>
          <p14:tracePt t="279882" x="4491038" y="3670300"/>
          <p14:tracePt t="279896" x="4491038" y="3679825"/>
          <p14:tracePt t="280063" x="4491038" y="3662363"/>
          <p14:tracePt t="280102" x="4491038" y="3652838"/>
          <p14:tracePt t="280124" x="4510088" y="3652838"/>
          <p14:tracePt t="280135" x="4518025" y="3652838"/>
          <p14:tracePt t="280147" x="4554538" y="3652838"/>
          <p14:tracePt t="280158" x="4581525" y="3652838"/>
          <p14:tracePt t="280171" x="4652963" y="3662363"/>
          <p14:tracePt t="280182" x="4724400" y="3679825"/>
          <p14:tracePt t="280194" x="4848225" y="3724275"/>
          <p14:tracePt t="280210" x="5010150" y="3741738"/>
          <p14:tracePt t="280210" x="5160963" y="3741738"/>
          <p14:tracePt t="280224" x="5286375" y="3741738"/>
          <p14:tracePt t="280238" x="5438775" y="3741738"/>
          <p14:tracePt t="280253" x="5545138" y="3714750"/>
          <p14:tracePt t="280267" x="5688013" y="3679825"/>
          <p14:tracePt t="280281" x="5732463" y="3679825"/>
          <p14:tracePt t="280296" x="5759450" y="3679825"/>
          <p14:tracePt t="280310" x="5778500" y="3679825"/>
          <p14:tracePt t="280324" x="5786438" y="3679825"/>
          <p14:tracePt t="280961" x="5803900" y="3679825"/>
          <p14:tracePt t="280972" x="5813425" y="3679825"/>
          <p14:tracePt t="280986" x="5840413" y="3679825"/>
          <p14:tracePt t="280996" x="5875338" y="3679825"/>
          <p14:tracePt t="280997" x="5884863" y="3679825"/>
          <p14:tracePt t="281023" x="5902325" y="3679825"/>
          <p14:tracePt t="281024" x="5911850" y="3679825"/>
          <p14:tracePt t="281062" x="5921375" y="3679825"/>
          <p14:tracePt t="281981" x="5911850" y="3679825"/>
          <p14:tracePt t="282015" x="5894388" y="3679825"/>
          <p14:tracePt t="282038" x="5884863" y="3679825"/>
          <p14:tracePt t="282065" x="5867400" y="3679825"/>
          <p14:tracePt t="282102" x="5857875" y="3679825"/>
          <p14:tracePt t="282550" x="5875338" y="3679825"/>
          <p14:tracePt t="282563" x="5884863" y="3697288"/>
          <p14:tracePt t="282588" x="5902325" y="3706813"/>
          <p14:tracePt t="282608" x="5911850" y="3714750"/>
          <p14:tracePt t="282628" x="5921375" y="3714750"/>
          <p14:tracePt t="282635" x="5938838" y="3733800"/>
          <p14:tracePt t="282641" x="5965825" y="3751263"/>
          <p14:tracePt t="282649" x="6000750" y="3759200"/>
          <p14:tracePt t="282663" x="6027738" y="3778250"/>
          <p14:tracePt t="282678" x="6064250" y="3795713"/>
          <p14:tracePt t="282692" x="6089650" y="3795713"/>
          <p14:tracePt t="282706" x="6143625" y="3805238"/>
          <p14:tracePt t="282721" x="6197600" y="3805238"/>
          <p14:tracePt t="282735" x="6242050" y="3805238"/>
          <p14:tracePt t="282749" x="6269038" y="3805238"/>
          <p14:tracePt t="282764" x="6303963" y="3795713"/>
          <p14:tracePt t="282778" x="6402388" y="3786188"/>
          <p14:tracePt t="282792" x="6429375" y="3786188"/>
          <p14:tracePt t="282806" x="6465888" y="3768725"/>
          <p14:tracePt t="282820" x="6492875" y="3751263"/>
          <p14:tracePt t="282835" x="6510338" y="3741738"/>
          <p14:tracePt t="282863" x="6537325" y="3724275"/>
          <p14:tracePt t="282877" x="6564313" y="3697288"/>
          <p14:tracePt t="282878" x="6564313" y="3687763"/>
          <p14:tracePt t="282892" x="6572250" y="3670300"/>
          <p14:tracePt t="282925" x="6589713" y="3662363"/>
          <p14:tracePt t="282951" x="6589713" y="3643313"/>
          <p14:tracePt t="283082" x="6581775" y="3635375"/>
          <p14:tracePt t="283095" x="6572250" y="3616325"/>
          <p14:tracePt t="283109" x="6554788" y="3608388"/>
          <p14:tracePt t="283119" x="6545263" y="3589338"/>
          <p14:tracePt t="283131" x="6537325" y="3581400"/>
          <p14:tracePt t="283145" x="6518275" y="3571875"/>
          <p14:tracePt t="283158" x="6492875" y="3554413"/>
          <p14:tracePt t="283168" x="6456363" y="3536950"/>
          <p14:tracePt t="283183" x="6429375" y="3517900"/>
          <p14:tracePt t="283193" x="6394450" y="3492500"/>
          <p14:tracePt t="283206" x="6367463" y="3473450"/>
          <p14:tracePt t="283216" x="6313488" y="3455988"/>
          <p14:tracePt t="283234" x="6286500" y="3455988"/>
          <p14:tracePt t="283235" x="6232525" y="3438525"/>
          <p14:tracePt t="283248" x="6207125" y="3438525"/>
          <p14:tracePt t="283263" x="6143625" y="3438525"/>
          <p14:tracePt t="283277" x="6116638" y="3438525"/>
          <p14:tracePt t="283306" x="6072188" y="3438525"/>
          <p14:tracePt t="283306" x="6018213" y="3438525"/>
          <p14:tracePt t="283320" x="5992813" y="3446463"/>
          <p14:tracePt t="283334" x="5956300" y="3465513"/>
          <p14:tracePt t="283348" x="5929313" y="3492500"/>
          <p14:tracePt t="283377" x="5921375" y="3500438"/>
          <p14:tracePt t="283377" x="5902325" y="3500438"/>
          <p14:tracePt t="283391" x="5894388" y="3517900"/>
          <p14:tracePt t="283438" x="5894388" y="3527425"/>
          <p14:tracePt t="283471" x="5894388" y="3544888"/>
          <p14:tracePt t="283922" x="5894388" y="3554413"/>
          <p14:tracePt t="284314" x="5894388" y="3563938"/>
          <p14:tracePt t="284612" x="5894388" y="3581400"/>
          <p14:tracePt t="285378" x="5894388" y="3589338"/>
          <p14:tracePt t="285390" x="5875338" y="3589338"/>
          <p14:tracePt t="285401" x="5875338" y="3608388"/>
          <p14:tracePt t="285425" x="5875338" y="3616325"/>
          <p14:tracePt t="285451" x="5867400" y="3616325"/>
          <p14:tracePt t="285461" x="5867400" y="3635375"/>
          <p14:tracePt t="285511" x="5867400" y="3643313"/>
          <p14:tracePt t="285563" x="5857875" y="3662363"/>
          <p14:tracePt t="285584" x="5857875" y="3670300"/>
          <p14:tracePt t="285624" x="5857875" y="3687763"/>
          <p14:tracePt t="285643" x="5857875" y="3697288"/>
          <p14:tracePt t="285680" x="5857875" y="3714750"/>
          <p14:tracePt t="285694" x="5840413" y="3714750"/>
          <p14:tracePt t="285716" x="5840413" y="3724275"/>
          <p14:tracePt t="285740" x="5840413" y="3733800"/>
          <p14:tracePt t="285779" x="5840413" y="3751263"/>
          <p14:tracePt t="285790" x="5840413" y="3759200"/>
          <p14:tracePt t="285813" x="5840413" y="3778250"/>
          <p14:tracePt t="285828" x="5840413" y="3786188"/>
          <p14:tracePt t="285838" x="5830888" y="3786188"/>
          <p14:tracePt t="285868" x="5830888" y="3805238"/>
          <p14:tracePt t="285886" x="5830888" y="3813175"/>
          <p14:tracePt t="285912" x="5830888" y="3830638"/>
          <p14:tracePt t="285934" x="5830888" y="3840163"/>
          <p14:tracePt t="285951" x="5813425" y="3840163"/>
          <p14:tracePt t="285983" x="5813425" y="3857625"/>
          <p14:tracePt t="286189" x="5813425" y="3849688"/>
          <p14:tracePt t="286606" x="5813425" y="3867150"/>
          <p14:tracePt t="286618" x="5813425" y="3884613"/>
          <p14:tracePt t="286628" x="5813425" y="3911600"/>
          <p14:tracePt t="286639" x="5813425" y="3938588"/>
          <p14:tracePt t="286651" x="5813425" y="3948113"/>
          <p14:tracePt t="286663" x="5813425" y="3965575"/>
          <p14:tracePt t="286676" x="5813425" y="3992563"/>
          <p14:tracePt t="286687" x="5813425" y="4000500"/>
          <p14:tracePt t="286695" x="5813425" y="4019550"/>
          <p14:tracePt t="286716" x="5813425" y="4027488"/>
          <p14:tracePt t="286716" x="5813425" y="4044950"/>
          <p14:tracePt t="286730" x="5813425" y="4054475"/>
          <p14:tracePt t="286745" x="5813425" y="4081463"/>
          <p14:tracePt t="286759" x="5813425" y="4125913"/>
          <p14:tracePt t="286774" x="5813425" y="4135438"/>
          <p14:tracePt t="286788" x="5813425" y="4162425"/>
          <p14:tracePt t="286802" x="5813425" y="4179888"/>
          <p14:tracePt t="286816" x="5813425" y="4206875"/>
          <p14:tracePt t="286831" x="5813425" y="4233863"/>
          <p14:tracePt t="286845" x="5813425" y="4251325"/>
          <p14:tracePt t="286859" x="5813425" y="4278313"/>
          <p14:tracePt t="286887" x="5813425" y="4286250"/>
          <p14:tracePt t="286888" x="5813425" y="4305300"/>
          <p14:tracePt t="286917" x="5813425" y="4313238"/>
          <p14:tracePt t="286943" x="5813425" y="4322763"/>
          <p14:tracePt t="286980" x="5803900" y="4322763"/>
          <p14:tracePt t="287514" x="5803900" y="4313238"/>
          <p14:tracePt t="287683" x="5822950" y="4313238"/>
          <p14:tracePt t="287720" x="5830888" y="4313238"/>
          <p14:tracePt t="287755" x="5830888" y="4322763"/>
          <p14:tracePt t="287768" x="5830888" y="4340225"/>
          <p14:tracePt t="287791" x="5830888" y="4349750"/>
          <p14:tracePt t="287829" x="5830888" y="4367213"/>
          <p14:tracePt t="287840" x="5849938" y="4367213"/>
          <p14:tracePt t="287853" x="5849938" y="4376738"/>
          <p14:tracePt t="287866" x="5849938" y="4394200"/>
          <p14:tracePt t="287889" x="5849938" y="4402138"/>
          <p14:tracePt t="287905" x="5849938" y="4421188"/>
          <p14:tracePt t="287915" x="5849938" y="4429125"/>
          <p14:tracePt t="287926" x="5849938" y="4448175"/>
          <p14:tracePt t="287951" x="5849938" y="4456113"/>
          <p14:tracePt t="287962" x="5849938" y="4473575"/>
          <p14:tracePt t="287987" x="5849938" y="4483100"/>
          <p14:tracePt t="288010" x="5849938" y="4492625"/>
          <p14:tracePt t="288064" x="5849938" y="4510088"/>
          <p14:tracePt t="288097" x="5849938" y="4519613"/>
          <p14:tracePt t="288134" x="5849938" y="4537075"/>
          <p14:tracePt t="288158" x="5849938" y="4545013"/>
          <p14:tracePt t="288206" x="5857875" y="4564063"/>
          <p14:tracePt t="288229" x="5857875" y="4572000"/>
          <p14:tracePt t="288253" x="5857875" y="4591050"/>
          <p14:tracePt t="288265" x="5857875" y="4598988"/>
          <p14:tracePt t="288293" x="5857875" y="4616450"/>
          <p14:tracePt t="288314" x="5867400" y="4616450"/>
          <p14:tracePt t="288314" x="5867400" y="4625975"/>
          <p14:tracePt t="288350" x="5867400" y="4635500"/>
          <p14:tracePt t="288374" x="5867400" y="4652963"/>
          <p14:tracePt t="288391" x="5884863" y="4652963"/>
          <p14:tracePt t="288402" x="5884863" y="4662488"/>
          <p14:tracePt t="288459" x="5884863" y="4679950"/>
          <p14:tracePt t="288498" x="5894388" y="4679950"/>
          <p14:tracePt t="288522" x="5894388" y="4687888"/>
          <p14:tracePt t="288568" x="5911850" y="4687888"/>
          <p14:tracePt t="288665" x="5921375" y="4687888"/>
          <p14:tracePt t="289940" x="5921375" y="4670425"/>
          <p14:tracePt t="289954" x="5921375" y="4662488"/>
          <p14:tracePt t="289967" x="5921375" y="4635500"/>
          <p14:tracePt t="289979" x="5921375" y="4616450"/>
          <p14:tracePt t="289989" x="5921375" y="4591050"/>
          <p14:tracePt t="290005" x="5921375" y="4545013"/>
          <p14:tracePt t="290014" x="5938838" y="4448175"/>
          <p14:tracePt t="290026" x="5965825" y="4349750"/>
          <p14:tracePt t="290037" x="5983288" y="4278313"/>
          <p14:tracePt t="290055" x="5983288" y="4233863"/>
          <p14:tracePt t="290069" x="6000750" y="4162425"/>
          <p14:tracePt t="290070" x="6037263" y="4054475"/>
          <p14:tracePt t="290084" x="6081713" y="3929063"/>
          <p14:tracePt t="290098" x="6108700" y="3768725"/>
          <p14:tracePt t="290112" x="6143625" y="3571875"/>
          <p14:tracePt t="290127" x="6143625" y="3500438"/>
          <p14:tracePt t="290141" x="6143625" y="3455988"/>
          <p14:tracePt t="290155" x="6153150" y="3438525"/>
          <p14:tracePt t="290170" x="6153150" y="3411538"/>
          <p14:tracePt t="290184" x="6153150" y="3402013"/>
          <p14:tracePt t="290198" x="6153150" y="3375025"/>
          <p14:tracePt t="290212" x="6153150" y="3322638"/>
          <p14:tracePt t="290241" x="6135688" y="3251200"/>
          <p14:tracePt t="290241" x="6116638" y="3224213"/>
          <p14:tracePt t="290255" x="6099175" y="3179763"/>
          <p14:tracePt t="290270" x="6089650" y="3179763"/>
          <p14:tracePt t="290284" x="6072188" y="3179763"/>
          <p14:tracePt t="290298" x="6064250" y="3179763"/>
          <p14:tracePt t="290329" x="6045200" y="3179763"/>
          <p14:tracePt t="290365" x="6037263" y="3197225"/>
          <p14:tracePt t="290377" x="6037263" y="3206750"/>
          <p14:tracePt t="290390" x="6037263" y="3224213"/>
          <p14:tracePt t="290403" x="6018213" y="3232150"/>
          <p14:tracePt t="290413" x="6010275" y="3259138"/>
          <p14:tracePt t="290426" x="6010275" y="3278188"/>
          <p14:tracePt t="290441" x="5992813" y="3278188"/>
          <p14:tracePt t="290441" x="5983288" y="3286125"/>
          <p14:tracePt t="290455" x="5983288" y="3303588"/>
          <p14:tracePt t="290469" x="5965825" y="3313113"/>
          <p14:tracePt t="290483" x="5956300" y="3330575"/>
          <p14:tracePt t="290498" x="5956300" y="3340100"/>
          <p14:tracePt t="290498" x="5946775" y="3349625"/>
          <p14:tracePt t="290535" x="5929313" y="3367088"/>
          <p14:tracePt t="290565" x="5921375" y="3375025"/>
          <p14:tracePt t="290574" x="5921375" y="3394075"/>
          <p14:tracePt t="290584" x="5902325" y="3394075"/>
          <p14:tracePt t="290598" x="5902325" y="3402013"/>
          <p14:tracePt t="290598" x="5894388" y="3421063"/>
          <p14:tracePt t="290612" x="5894388" y="3429000"/>
          <p14:tracePt t="290626" x="5894388" y="3446463"/>
          <p14:tracePt t="290641" x="5875338" y="3455988"/>
          <p14:tracePt t="290655" x="5875338" y="3482975"/>
          <p14:tracePt t="290669" x="5875338" y="3509963"/>
          <p14:tracePt t="290729" x="5875338" y="3527425"/>
          <p14:tracePt t="290767" x="5875338" y="3554413"/>
          <p14:tracePt t="290777" x="5884863" y="3581400"/>
          <p14:tracePt t="290790" x="5921375" y="3616325"/>
          <p14:tracePt t="290804" x="5929313" y="3643313"/>
          <p14:tracePt t="290815" x="5946775" y="3662363"/>
          <p14:tracePt t="290830" x="5973763" y="3687763"/>
          <p14:tracePt t="290838" x="5992813" y="3706813"/>
          <p14:tracePt t="290840" x="6000750" y="3714750"/>
          <p14:tracePt t="290854" x="6027738" y="3733800"/>
          <p14:tracePt t="290869" x="6045200" y="3733800"/>
          <p14:tracePt t="290897" x="6072188" y="3741738"/>
          <p14:tracePt t="290912" x="6099175" y="3741738"/>
          <p14:tracePt t="290912" x="6143625" y="3741738"/>
          <p14:tracePt t="290926" x="6153150" y="3741738"/>
          <p14:tracePt t="290940" x="6180138" y="3741738"/>
          <p14:tracePt t="290955" x="6197600" y="3741738"/>
          <p14:tracePt t="290969" x="6207125" y="3741738"/>
          <p14:tracePt t="290983" x="6251575" y="3724275"/>
          <p14:tracePt t="291013" x="6286500" y="3706813"/>
          <p14:tracePt t="291013" x="6313488" y="3679825"/>
          <p14:tracePt t="291026" x="6350000" y="3643313"/>
          <p14:tracePt t="291040" x="6367463" y="3616325"/>
          <p14:tracePt t="291054" x="6394450" y="3554413"/>
          <p14:tracePt t="291083" x="6411913" y="3517900"/>
          <p14:tracePt t="291083" x="6429375" y="3492500"/>
          <p14:tracePt t="291097" x="6438900" y="3492500"/>
          <p14:tracePt t="291111" x="6438900" y="3473450"/>
          <p14:tracePt t="291180" x="6438900" y="3465513"/>
          <p14:tracePt t="291219" x="6421438" y="3446463"/>
          <p14:tracePt t="291229" x="6367463" y="3411538"/>
          <p14:tracePt t="291239" x="6296025" y="3394075"/>
          <p14:tracePt t="291254" x="6251575" y="3375025"/>
          <p14:tracePt t="291256" x="6197600" y="3367088"/>
          <p14:tracePt t="291268" x="6170613" y="3367088"/>
          <p14:tracePt t="291283" x="6116638" y="3367088"/>
          <p14:tracePt t="291297" x="6089650" y="3367088"/>
          <p14:tracePt t="291311" x="6054725" y="3367088"/>
          <p14:tracePt t="291325" x="6037263" y="3394075"/>
          <p14:tracePt t="291340" x="6037263" y="3411538"/>
          <p14:tracePt t="291354" x="6018213" y="3438525"/>
          <p14:tracePt t="291368" x="6018213" y="3482975"/>
          <p14:tracePt t="291383" x="6018213" y="3581400"/>
          <p14:tracePt t="291411" x="6018213" y="3768725"/>
          <p14:tracePt t="291412" x="6054725" y="3894138"/>
          <p14:tracePt t="291426" x="6099175" y="4116388"/>
          <p14:tracePt t="291440" x="6126163" y="4278313"/>
          <p14:tracePt t="291454" x="6143625" y="4402138"/>
          <p14:tracePt t="291469" x="6207125" y="4572000"/>
          <p14:tracePt t="291483" x="6224588" y="4670425"/>
          <p14:tracePt t="291497" x="6224588" y="4795838"/>
          <p14:tracePt t="291511" x="6242050" y="4929188"/>
          <p14:tracePt t="291526" x="6259513" y="5000625"/>
          <p14:tracePt t="291540" x="6278563" y="5072063"/>
          <p14:tracePt t="291568" x="6278563" y="5116513"/>
          <p14:tracePt t="291568" x="6278563" y="5162550"/>
          <p14:tracePt t="291582" x="6278563" y="5170488"/>
          <p14:tracePt t="291737" x="6278563" y="5143500"/>
          <p14:tracePt t="291932" x="6278563" y="5126038"/>
          <p14:tracePt t="291943" x="6278563" y="5081588"/>
          <p14:tracePt t="291957" x="6259513" y="5054600"/>
          <p14:tracePt t="291968" x="6242050" y="5019675"/>
          <p14:tracePt t="291983" x="6215063" y="4992688"/>
          <p14:tracePt t="291983" x="6180138" y="4956175"/>
          <p14:tracePt t="291996" x="6161088" y="4938713"/>
          <p14:tracePt t="292010" x="6135688" y="4929188"/>
          <p14:tracePt t="292025" x="6126163" y="4911725"/>
          <p14:tracePt t="292039" x="6099175" y="4884738"/>
          <p14:tracePt t="292069" x="6081713" y="4876800"/>
          <p14:tracePt t="292082" x="6072188" y="4876800"/>
          <p14:tracePt t="292082" x="6072188" y="4867275"/>
          <p14:tracePt t="292096" x="6064250" y="4867275"/>
          <p14:tracePt t="292110" x="6045200" y="4849813"/>
          <p14:tracePt t="292125" x="6037263" y="4849813"/>
          <p14:tracePt t="292216" x="6037263" y="4840288"/>
          <p14:tracePt t="292271" x="5992813" y="4840288"/>
          <p14:tracePt t="292284" x="5956300" y="4805363"/>
          <p14:tracePt t="292298" x="5884863" y="4768850"/>
          <p14:tracePt t="292299" x="5751513" y="4697413"/>
          <p14:tracePt t="292324" x="5616575" y="4635500"/>
          <p14:tracePt t="292331" x="5456238" y="4608513"/>
          <p14:tracePt t="292339" x="5295900" y="4591050"/>
          <p14:tracePt t="292353" x="5160963" y="4591050"/>
          <p14:tracePt t="292382" x="5116513" y="4591050"/>
          <p14:tracePt t="292383" x="5081588" y="4598988"/>
          <p14:tracePt t="292410" x="5018088" y="4598988"/>
          <p14:tracePt t="292424" x="4965700" y="4598988"/>
          <p14:tracePt t="292425" x="4938713" y="4598988"/>
          <p14:tracePt t="292439" x="4902200" y="4598988"/>
          <p14:tracePt t="292453" x="4875213" y="4591050"/>
          <p14:tracePt t="292468" x="4848225" y="4572000"/>
          <p14:tracePt t="292482" x="4840288" y="4564063"/>
          <p14:tracePt t="292496" x="4822825" y="4564063"/>
          <p14:tracePt t="292510" x="4813300" y="4564063"/>
          <p14:tracePt t="292524" x="4786313" y="4564063"/>
          <p14:tracePt t="292539" x="4768850" y="4598988"/>
          <p14:tracePt t="292569" x="4732338" y="4652963"/>
          <p14:tracePt t="292582" x="4714875" y="4679950"/>
          <p14:tracePt t="292582" x="4687888" y="4714875"/>
          <p14:tracePt t="292596" x="4670425" y="4741863"/>
          <p14:tracePt t="292610" x="4633913" y="4822825"/>
          <p14:tracePt t="292624" x="4616450" y="4876800"/>
          <p14:tracePt t="292639" x="4616450" y="4929188"/>
          <p14:tracePt t="292653" x="4598988" y="5045075"/>
          <p14:tracePt t="292667" x="4598988" y="5197475"/>
          <p14:tracePt t="292681" x="4598988" y="5411788"/>
          <p14:tracePt t="292696" x="4598988" y="5483225"/>
          <p14:tracePt t="292710" x="4598988" y="5554663"/>
          <p14:tracePt t="292738" x="4598988" y="5618163"/>
          <p14:tracePt t="292753" x="4608513" y="5689600"/>
          <p14:tracePt t="292753" x="4608513" y="5724525"/>
          <p14:tracePt t="292767" x="4608513" y="5734050"/>
          <p14:tracePt t="292915" x="4608513" y="5715000"/>
          <p14:tracePt t="292940" x="4608513" y="5707063"/>
          <p14:tracePt t="292952" x="4608513" y="5689600"/>
          <p14:tracePt t="292966" x="4625975" y="5680075"/>
          <p14:tracePt t="292976" x="4625975" y="5662613"/>
          <p14:tracePt t="292987" x="4633913" y="5635625"/>
          <p14:tracePt t="293000" x="4670425" y="5599113"/>
          <p14:tracePt t="293013" x="4705350" y="5554663"/>
          <p14:tracePt t="293030" x="4741863" y="5429250"/>
          <p14:tracePt t="293031" x="4786313" y="5295900"/>
          <p14:tracePt t="293045" x="4830763" y="5197475"/>
          <p14:tracePt t="293053" x="4867275" y="5116513"/>
          <p14:tracePt t="293082" x="4902200" y="5019675"/>
          <p14:tracePt t="293082" x="4965700" y="4938713"/>
          <p14:tracePt t="293096" x="5027613" y="4857750"/>
          <p14:tracePt t="293110" x="5081588" y="4759325"/>
          <p14:tracePt t="293124" x="5089525" y="4741863"/>
          <p14:tracePt t="293139" x="5089525" y="4733925"/>
          <p14:tracePt t="293153" x="5089525" y="4714875"/>
          <p14:tracePt t="293167" x="5089525" y="4706938"/>
          <p14:tracePt t="293182" x="5089525" y="4687888"/>
          <p14:tracePt t="293196" x="5089525" y="4679950"/>
          <p14:tracePt t="293232" x="5089525" y="4662488"/>
          <p14:tracePt t="293307" x="5089525" y="4687888"/>
          <p14:tracePt t="293319" x="5089525" y="4697413"/>
          <p14:tracePt t="293329" x="5089525" y="4714875"/>
          <p14:tracePt t="293340" x="5089525" y="4741863"/>
          <p14:tracePt t="293342" x="5081588" y="4768850"/>
          <p14:tracePt t="293353" x="5081588" y="4786313"/>
          <p14:tracePt t="293367" x="5081588" y="4795838"/>
          <p14:tracePt t="293381" x="5081588" y="4822825"/>
          <p14:tracePt t="293396" x="5081588" y="4840288"/>
          <p14:tracePt t="293424" x="5081588" y="4849813"/>
          <p14:tracePt t="293425" x="5081588" y="4894263"/>
          <p14:tracePt t="293439" x="5081588" y="4902200"/>
          <p14:tracePt t="293453" x="5081588" y="4911725"/>
          <p14:tracePt t="293467" x="5081588" y="4929188"/>
          <p14:tracePt t="293498" x="5081588" y="4938713"/>
          <p14:tracePt t="293512" x="5072063" y="4956175"/>
          <p14:tracePt t="293513" x="5054600" y="4965700"/>
          <p14:tracePt t="293524" x="5045075" y="5010150"/>
          <p14:tracePt t="293538" x="5010150" y="5064125"/>
          <p14:tracePt t="293553" x="4992688" y="5116513"/>
          <p14:tracePt t="293581" x="4973638" y="5143500"/>
          <p14:tracePt t="293596" x="4929188" y="5207000"/>
          <p14:tracePt t="293611" x="4894263" y="5224463"/>
          <p14:tracePt t="293612" x="4848225" y="5241925"/>
          <p14:tracePt t="293624" x="4830763" y="5251450"/>
          <p14:tracePt t="293639" x="4803775" y="5251450"/>
          <p14:tracePt t="293653" x="4795838" y="5268913"/>
          <p14:tracePt t="293984" x="4795838" y="5330825"/>
          <p14:tracePt t="293995" x="4795838" y="5376863"/>
          <p14:tracePt t="294010" x="4795838" y="5402263"/>
          <p14:tracePt t="294020" x="4795838" y="5438775"/>
          <p14:tracePt t="294032" x="4795838" y="5448300"/>
          <p14:tracePt t="294047" x="4795838" y="5465763"/>
          <p14:tracePt t="294141" x="4795838" y="5456238"/>
          <p14:tracePt t="294153" x="4795838" y="5448300"/>
          <p14:tracePt t="294165" x="4795838" y="5421313"/>
          <p14:tracePt t="294178" x="4795838" y="5384800"/>
          <p14:tracePt t="294190" x="4795838" y="5357813"/>
          <p14:tracePt t="294203" x="4795838" y="5322888"/>
          <p14:tracePt t="294218" x="4813300" y="5295900"/>
          <p14:tracePt t="294227" x="4813300" y="5268913"/>
          <p14:tracePt t="294238" x="4830763" y="5214938"/>
          <p14:tracePt t="294250" x="4848225" y="5162550"/>
          <p14:tracePt t="294253" x="4848225" y="5135563"/>
          <p14:tracePt t="294266" x="4867275" y="5108575"/>
          <p14:tracePt t="294281" x="4867275" y="5072063"/>
          <p14:tracePt t="294295" x="4867275" y="5064125"/>
          <p14:tracePt t="294336" x="4867275" y="5045075"/>
          <p14:tracePt t="294458" x="4867275" y="5019675"/>
          <p14:tracePt t="294470" x="4867275" y="4992688"/>
          <p14:tracePt t="294481" x="4875213" y="4965700"/>
          <p14:tracePt t="294493" x="4875213" y="4948238"/>
          <p14:tracePt t="294508" x="4875213" y="4938713"/>
          <p14:tracePt t="294518" x="4875213" y="4921250"/>
          <p14:tracePt t="294529" x="4894263" y="4894263"/>
          <p14:tracePt t="294545" x="4902200" y="4884738"/>
          <p14:tracePt t="294553" x="4921250" y="4849813"/>
          <p14:tracePt t="294570" x="4938713" y="4840288"/>
          <p14:tracePt t="294579" x="4938713" y="4822825"/>
          <p14:tracePt t="294594" x="4946650" y="4822825"/>
          <p14:tracePt t="294595" x="4946650" y="4813300"/>
          <p14:tracePt t="294641" x="4956175" y="4813300"/>
          <p14:tracePt t="294736" x="4973638" y="4813300"/>
          <p14:tracePt t="294750" x="4983163" y="4813300"/>
          <p14:tracePt t="294772" x="5000625" y="4813300"/>
          <p14:tracePt t="294798" x="5010150" y="4813300"/>
          <p14:tracePt t="294823" x="5027613" y="4813300"/>
          <p14:tracePt t="294833" x="5027613" y="4805363"/>
          <p14:tracePt t="294871" x="5027613" y="4786313"/>
          <p14:tracePt t="294930" x="5027613" y="4778375"/>
          <p14:tracePt t="294957" x="5027613" y="4759325"/>
          <p14:tracePt t="294967" x="5018088" y="4759325"/>
          <p14:tracePt t="294979" x="4992688" y="4751388"/>
          <p14:tracePt t="294991" x="4983163" y="4733925"/>
          <p14:tracePt t="295005" x="4965700" y="4724400"/>
          <p14:tracePt t="295015" x="4956175" y="4724400"/>
          <p14:tracePt t="295028" x="4938713" y="4724400"/>
          <p14:tracePt t="295043" x="4929188" y="4724400"/>
          <p14:tracePt t="295052" x="4911725" y="4724400"/>
          <p14:tracePt t="295069" x="4902200" y="4724400"/>
          <p14:tracePt t="295079" x="4884738" y="4724400"/>
          <p14:tracePt t="295094" x="4857750" y="4724400"/>
          <p14:tracePt t="295094" x="4830763" y="4741863"/>
          <p14:tracePt t="295108" x="4795838" y="4759325"/>
          <p14:tracePt t="295123" x="4768850" y="4778375"/>
          <p14:tracePt t="295137" x="4741863" y="4786313"/>
          <p14:tracePt t="295151" x="4724400" y="4795838"/>
          <p14:tracePt t="295165" x="4714875" y="4813300"/>
          <p14:tracePt t="295180" x="4714875" y="4822825"/>
          <p14:tracePt t="295194" x="4697413" y="4840288"/>
          <p14:tracePt t="295208" x="4697413" y="4867275"/>
          <p14:tracePt t="295252" x="4697413" y="4876800"/>
          <p14:tracePt t="295262" x="4697413" y="4894263"/>
          <p14:tracePt t="295282" x="4697413" y="4902200"/>
          <p14:tracePt t="295295" x="4697413" y="4921250"/>
          <p14:tracePt t="295419" x="4705350" y="4921250"/>
          <p14:tracePt t="295428" x="4714875" y="4921250"/>
          <p14:tracePt t="295442" x="4732338" y="4921250"/>
          <p14:tracePt t="295459" x="4741863" y="4921250"/>
          <p14:tracePt t="295468" x="4768850" y="4921250"/>
          <p14:tracePt t="295478" x="4803775" y="4921250"/>
          <p14:tracePt t="295488" x="4830763" y="4921250"/>
          <p14:tracePt t="295497" x="4840288" y="4921250"/>
          <p14:tracePt t="295508" x="4857750" y="4921250"/>
          <p14:tracePt t="295522" x="4867275" y="4911725"/>
          <p14:tracePt t="295536" x="4884738" y="4902200"/>
          <p14:tracePt t="295565" x="4884738" y="4884738"/>
          <p14:tracePt t="295565" x="4894263" y="4884738"/>
          <p14:tracePt t="295579" x="4894263" y="4876800"/>
          <p14:tracePt t="295612" x="4911725" y="4857750"/>
          <p14:tracePt t="295635" x="4911725" y="4849813"/>
          <p14:tracePt t="295646" x="4921250" y="4849813"/>
          <p14:tracePt t="298571" x="4938713" y="4849813"/>
          <p14:tracePt t="298599" x="4946650" y="4849813"/>
          <p14:tracePt t="298610" x="4956175" y="4849813"/>
          <p14:tracePt t="298622" x="4973638" y="4849813"/>
          <p14:tracePt t="298632" x="5000625" y="4849813"/>
          <p14:tracePt t="298635" x="5010150" y="4849813"/>
          <p14:tracePt t="298647" x="5027613" y="4849813"/>
          <p14:tracePt t="298662" x="5037138" y="4849813"/>
          <p14:tracePt t="298692" x="5054600" y="4849813"/>
          <p14:tracePt t="298705" x="5064125" y="4849813"/>
          <p14:tracePt t="298719" x="5081588" y="4867275"/>
          <p14:tracePt t="298719" x="5089525" y="4867275"/>
          <p14:tracePt t="298733" x="5108575" y="4867275"/>
          <p14:tracePt t="298747" x="5116513" y="4867275"/>
          <p14:tracePt t="298762" x="5135563" y="4867275"/>
          <p14:tracePt t="298790" x="5143500" y="4867275"/>
          <p14:tracePt t="298806" x="5153025" y="4867275"/>
          <p14:tracePt t="298806" x="5170488" y="4867275"/>
          <p14:tracePt t="298875" x="5180013" y="4867275"/>
          <p14:tracePt t="299434" x="5160963" y="4867275"/>
          <p14:tracePt t="299447" x="5153025" y="4867275"/>
          <p14:tracePt t="299465" x="5143500" y="4867275"/>
          <p14:tracePt t="299475" x="5126038" y="4867275"/>
          <p14:tracePt t="299494" x="5116513" y="4867275"/>
          <p14:tracePt t="299508" x="5099050" y="4867275"/>
          <p14:tracePt t="299530" x="5089525" y="4867275"/>
          <p14:tracePt t="299546" x="5072063" y="4867275"/>
          <p14:tracePt t="299555" x="5064125" y="4867275"/>
          <p14:tracePt t="299572" x="5037138" y="4867275"/>
          <p14:tracePt t="299583" x="5000625" y="4867275"/>
          <p14:tracePt t="299592" x="4973638" y="4867275"/>
          <p14:tracePt t="299608" x="4929188" y="4857750"/>
          <p14:tracePt t="299619" x="4830763" y="4840288"/>
          <p14:tracePt t="299623" x="4732338" y="4822825"/>
          <p14:tracePt t="299632" x="4652963" y="4778375"/>
          <p14:tracePt t="299646" x="4608513" y="4741863"/>
          <p14:tracePt t="299660" x="4554538" y="4697413"/>
          <p14:tracePt t="299675" x="4465638" y="4564063"/>
          <p14:tracePt t="299689" x="4446588" y="4537075"/>
          <p14:tracePt t="299703" x="4429125" y="4519613"/>
          <p14:tracePt t="299983" x="4402138" y="4492625"/>
          <p14:tracePt t="299992" x="4348163" y="4421188"/>
          <p14:tracePt t="300005" x="4232275" y="4278313"/>
          <p14:tracePt t="300005" x="4108450" y="4108450"/>
          <p14:tracePt t="300017" x="3965575" y="3965575"/>
          <p14:tracePt t="300046" x="3741738" y="3786188"/>
          <p14:tracePt t="300046" x="3509963" y="3446463"/>
          <p14:tracePt t="300060" x="3330575" y="3187700"/>
          <p14:tracePt t="300074" x="3187700" y="3017838"/>
          <p14:tracePt t="300089" x="2990850" y="2813050"/>
          <p14:tracePt t="300117" x="2938463" y="2759075"/>
          <p14:tracePt t="300118" x="2884488" y="2751138"/>
          <p14:tracePt t="300132" x="2847975" y="2714625"/>
          <p14:tracePt t="300146" x="2822575" y="2679700"/>
          <p14:tracePt t="300160" x="2803525" y="2670175"/>
          <p14:tracePt t="300174" x="2776538" y="2608263"/>
          <p14:tracePt t="300189" x="2759075" y="2581275"/>
          <p14:tracePt t="300203" x="2751138" y="2563813"/>
          <p14:tracePt t="300217" x="2751138" y="2554288"/>
          <p14:tracePt t="300231" x="2732088" y="2536825"/>
          <p14:tracePt t="300246" x="2732088" y="2509838"/>
          <p14:tracePt t="300518" x="2741613" y="2509838"/>
          <p14:tracePt t="300526" x="2768600" y="2509838"/>
          <p14:tracePt t="300541" x="2795588" y="2509838"/>
          <p14:tracePt t="300550" x="2813050" y="2509838"/>
          <p14:tracePt t="300565" x="2840038" y="2509838"/>
          <p14:tracePt t="300574" x="2847975" y="2509838"/>
          <p14:tracePt t="300582" x="2867025" y="2509838"/>
          <p14:tracePt t="300588" x="2894013" y="2509838"/>
          <p14:tracePt t="300616" x="2901950" y="2509838"/>
          <p14:tracePt t="300617" x="2928938" y="2509838"/>
          <p14:tracePt t="300631" x="2946400" y="2509838"/>
          <p14:tracePt t="300645" x="2955925" y="2509838"/>
          <p14:tracePt t="300659" x="2982913" y="2509838"/>
          <p14:tracePt t="300674" x="3000375" y="2509838"/>
          <p14:tracePt t="300709" x="3009900" y="2509838"/>
          <p14:tracePt t="300724" x="3009900" y="2500313"/>
          <p14:tracePt t="300747" x="3027363" y="2500313"/>
          <p14:tracePt t="300756" x="3027363" y="2482850"/>
          <p14:tracePt t="300769" x="3036888" y="2482850"/>
          <p14:tracePt t="300782" x="3044825" y="2482850"/>
          <p14:tracePt t="300805" x="3062288" y="2482850"/>
          <p14:tracePt t="300823" x="3071813" y="2482850"/>
          <p14:tracePt t="300834" x="3089275" y="2482850"/>
          <p14:tracePt t="300845" x="3098800" y="2473325"/>
          <p14:tracePt t="300859" x="3116263" y="2473325"/>
          <p14:tracePt t="300869" x="3125788" y="2473325"/>
          <p14:tracePt t="300873" x="3143250" y="2473325"/>
          <p14:tracePt t="300888" x="3152775" y="2473325"/>
          <p14:tracePt t="300902" x="3179763" y="2473325"/>
          <p14:tracePt t="300916" x="3187700" y="2473325"/>
          <p14:tracePt t="300953" x="3205163" y="2473325"/>
          <p14:tracePt t="300965" x="3214688" y="2473325"/>
          <p14:tracePt t="300986" x="3232150" y="2473325"/>
          <p14:tracePt t="301267" x="3241675" y="2473325"/>
          <p14:tracePt t="301284" x="3259138" y="2455863"/>
          <p14:tracePt t="301294" x="3268663" y="2455863"/>
          <p14:tracePt t="301304" x="3295650" y="2446338"/>
          <p14:tracePt t="301319" x="3330575" y="2446338"/>
          <p14:tracePt t="301331" x="3357563" y="2428875"/>
          <p14:tracePt t="301332" x="3384550" y="2428875"/>
          <p14:tracePt t="301344" x="3402013" y="2428875"/>
          <p14:tracePt t="301359" x="3411538" y="2428875"/>
          <p14:tracePt t="301388" x="3429000" y="2428875"/>
          <p14:tracePt t="301449" x="3429000" y="2446338"/>
          <p14:tracePt t="301498" x="3429000" y="2455863"/>
          <p14:tracePt t="301537" x="3429000" y="2473325"/>
          <p14:tracePt t="301560" x="3429000" y="2482850"/>
          <p14:tracePt t="301573" x="3429000" y="2500313"/>
          <p14:tracePt t="301583" x="3429000" y="2527300"/>
          <p14:tracePt t="301593" x="3429000" y="2536825"/>
          <p14:tracePt t="301606" x="3429000" y="2563813"/>
          <p14:tracePt t="301615" x="3429000" y="2598738"/>
          <p14:tracePt t="301632" x="3429000" y="2643188"/>
          <p14:tracePt t="301643" x="3429000" y="2670175"/>
          <p14:tracePt t="301647" x="3429000" y="2724150"/>
          <p14:tracePt t="301658" x="3429000" y="2732088"/>
          <p14:tracePt t="301672" x="3419475" y="2768600"/>
          <p14:tracePt t="301687" x="3419475" y="2795588"/>
          <p14:tracePt t="301701" x="3419475" y="2803525"/>
          <p14:tracePt t="301716" x="3419475" y="2830513"/>
          <p14:tracePt t="301730" x="3419475" y="2849563"/>
          <p14:tracePt t="301744" x="3411538" y="2857500"/>
          <p14:tracePt t="301776" x="3411538" y="2874963"/>
          <p14:tracePt t="301800" x="3411538" y="2884488"/>
          <p14:tracePt t="301816" x="3411538" y="2894013"/>
          <p14:tracePt t="301828" x="3394075" y="2911475"/>
          <p14:tracePt t="301837" x="3394075" y="2938463"/>
          <p14:tracePt t="301849" x="3394075" y="2965450"/>
          <p14:tracePt t="301863" x="3394075" y="3017838"/>
          <p14:tracePt t="301874" x="3384550" y="3044825"/>
          <p14:tracePt t="301874" x="3384550" y="3081338"/>
          <p14:tracePt t="301886" x="3384550" y="3108325"/>
          <p14:tracePt t="301901" x="3367088" y="3116263"/>
          <p14:tracePt t="301915" x="3367088" y="3135313"/>
          <p14:tracePt t="301946" x="3367088" y="3143250"/>
          <p14:tracePt t="302398" x="3367088" y="3170238"/>
          <p14:tracePt t="302408" x="3367088" y="3206750"/>
          <p14:tracePt t="302423" x="3367088" y="3268663"/>
          <p14:tracePt t="302431" x="3367088" y="3340100"/>
          <p14:tracePt t="302448" x="3348038" y="3411538"/>
          <p14:tracePt t="302457" x="3348038" y="3455988"/>
          <p14:tracePt t="302472" x="3348038" y="3482975"/>
          <p14:tracePt t="302472" x="3348038" y="3517900"/>
          <p14:tracePt t="302486" x="3348038" y="3544888"/>
          <p14:tracePt t="302500" x="3330575" y="3581400"/>
          <p14:tracePt t="302515" x="3330575" y="3608388"/>
          <p14:tracePt t="302529" x="3330575" y="3652838"/>
          <p14:tracePt t="302543" x="3330575" y="3751263"/>
          <p14:tracePt t="302573" x="3330575" y="3778250"/>
          <p14:tracePt t="302574" x="3330575" y="3813175"/>
          <p14:tracePt t="302586" x="3330575" y="3840163"/>
          <p14:tracePt t="302600" x="3330575" y="3849688"/>
          <p14:tracePt t="302628" x="3330575" y="3911600"/>
          <p14:tracePt t="302643" x="3330575" y="3938588"/>
          <p14:tracePt t="302643" x="3330575" y="4010025"/>
          <p14:tracePt t="302657" x="3330575" y="4071938"/>
          <p14:tracePt t="302672" x="3330575" y="4125913"/>
          <p14:tracePt t="302686" x="3330575" y="4206875"/>
          <p14:tracePt t="302700" x="3330575" y="4233863"/>
          <p14:tracePt t="302714" x="3330575" y="4259263"/>
          <p14:tracePt t="302729" x="3330575" y="4286250"/>
          <p14:tracePt t="302743" x="3330575" y="4322763"/>
          <p14:tracePt t="302757" x="3330575" y="4367213"/>
          <p14:tracePt t="302772" x="3330575" y="4483100"/>
          <p14:tracePt t="302800" x="3330575" y="4554538"/>
          <p14:tracePt t="302814" x="3330575" y="4581525"/>
          <p14:tracePt t="302815" x="3330575" y="4635500"/>
          <p14:tracePt t="302829" x="3330575" y="4679950"/>
          <p14:tracePt t="302843" x="3330575" y="4751388"/>
          <p14:tracePt t="302857" x="3330575" y="5010150"/>
          <p14:tracePt t="302871" x="3330575" y="5108575"/>
          <p14:tracePt t="302886" x="3340100" y="5180013"/>
          <p14:tracePt t="302900" x="3357563" y="5251450"/>
          <p14:tracePt t="302914" x="3375025" y="5322888"/>
          <p14:tracePt t="302928" x="3394075" y="5367338"/>
          <p14:tracePt t="302943" x="3411538" y="5429250"/>
          <p14:tracePt t="302971" x="3419475" y="5448300"/>
          <p14:tracePt t="303379" x="3465513" y="5448300"/>
          <p14:tracePt t="303391" x="3500438" y="5448300"/>
          <p14:tracePt t="303404" x="3527425" y="5438775"/>
          <p14:tracePt t="303416" x="3554413" y="5438775"/>
          <p14:tracePt t="303427" x="3625850" y="5421313"/>
          <p14:tracePt t="303438" x="3697288" y="5421313"/>
          <p14:tracePt t="303442" x="3786188" y="5402263"/>
          <p14:tracePt t="303470" x="3919538" y="5376863"/>
          <p14:tracePt t="303471" x="4054475" y="5330825"/>
          <p14:tracePt t="303485" x="4214813" y="5268913"/>
          <p14:tracePt t="303499" x="4510088" y="5153025"/>
          <p14:tracePt t="303513" x="4608513" y="5108575"/>
          <p14:tracePt t="303528" x="4714875" y="5091113"/>
          <p14:tracePt t="303542" x="4786313" y="5054600"/>
          <p14:tracePt t="303556" x="4884738" y="5037138"/>
          <p14:tracePt t="303571" x="4938713" y="5019675"/>
          <p14:tracePt t="303585" x="5018088" y="5000625"/>
          <p14:tracePt t="303599" x="5064125" y="5000625"/>
          <p14:tracePt t="303627" x="5089525" y="5000625"/>
          <p14:tracePt t="303642" x="5126038" y="5000625"/>
          <p14:tracePt t="303642" x="5170488" y="5000625"/>
          <p14:tracePt t="303656" x="5268913" y="4983163"/>
          <p14:tracePt t="303670" x="5303838" y="4965700"/>
          <p14:tracePt t="303685" x="5330825" y="4948238"/>
          <p14:tracePt t="303699" x="5367338" y="4938713"/>
          <p14:tracePt t="303713" x="5394325" y="4921250"/>
          <p14:tracePt t="303727" x="5429250" y="4902200"/>
          <p14:tracePt t="303742" x="5483225" y="4884738"/>
          <p14:tracePt t="303756" x="5500688" y="4884738"/>
          <p14:tracePt t="303771" x="5510213" y="4884738"/>
          <p14:tracePt t="303785" x="5527675" y="4884738"/>
          <p14:tracePt t="303813" x="5537200" y="4884738"/>
          <p14:tracePt t="304034" x="5518150" y="4876800"/>
          <p14:tracePt t="304047" x="5510213" y="4876800"/>
          <p14:tracePt t="304068" x="5492750" y="4857750"/>
          <p14:tracePt t="304078" x="5483225" y="4857750"/>
          <p14:tracePt t="304089" x="5465763" y="4857750"/>
          <p14:tracePt t="304109" x="5456238" y="4849813"/>
          <p14:tracePt t="304121" x="5438775" y="4849813"/>
          <p14:tracePt t="304132" x="5438775" y="4840288"/>
          <p14:tracePt t="304144" x="5429250" y="4840288"/>
          <p14:tracePt t="304155" x="5411788" y="4822825"/>
          <p14:tracePt t="304171" x="5411788" y="4813300"/>
          <p14:tracePt t="304194" x="5402263" y="4813300"/>
          <p14:tracePt t="304292" x="5394325" y="4813300"/>
          <p14:tracePt t="304318" x="5375275" y="4813300"/>
          <p14:tracePt t="304328" x="5367338" y="4813300"/>
          <p14:tracePt t="304338" x="5349875" y="4830763"/>
          <p14:tracePt t="304349" x="5340350" y="4840288"/>
          <p14:tracePt t="304357" x="5303838" y="4857750"/>
          <p14:tracePt t="304370" x="5278438" y="4867275"/>
          <p14:tracePt t="304384" x="5241925" y="4884738"/>
          <p14:tracePt t="304398" x="5180013" y="4902200"/>
          <p14:tracePt t="304412" x="5153025" y="4921250"/>
          <p14:tracePt t="304427" x="5143500" y="4921250"/>
          <p14:tracePt t="304441" x="5126038" y="4921250"/>
          <p14:tracePt t="304456" x="5126038" y="4929188"/>
          <p14:tracePt t="304484" x="5116513" y="4929188"/>
          <p14:tracePt t="306634" x="5099050" y="4929188"/>
          <p14:tracePt t="306680" x="5089525" y="4911725"/>
          <p14:tracePt t="306691" x="5072063" y="4911725"/>
          <p14:tracePt t="306706" x="5064125" y="4911725"/>
          <p14:tracePt t="306718" x="5054600" y="4902200"/>
          <p14:tracePt t="306728" x="5037138" y="4902200"/>
          <p14:tracePt t="306741" x="5027613" y="4902200"/>
          <p14:tracePt t="306768" x="5010150" y="4902200"/>
          <p14:tracePt t="306801" x="5000625" y="4902200"/>
          <p14:tracePt t="306819" x="5000625" y="4884738"/>
          <p14:tracePt t="306826" x="4983163" y="4884738"/>
          <p14:tracePt t="306875" x="4973638" y="4884738"/>
          <p14:tracePt t="307483" x="4973638" y="4894263"/>
          <p14:tracePt t="308052" x="4956175" y="4894263"/>
          <p14:tracePt t="308088" x="4946650" y="4894263"/>
          <p14:tracePt t="308101" x="4929188" y="4894263"/>
          <p14:tracePt t="308124" x="4921250" y="4894263"/>
          <p14:tracePt t="308163" x="4911725" y="4894263"/>
          <p14:tracePt t="308222" x="4894263" y="4894263"/>
          <p14:tracePt t="308646" x="4902200" y="4894263"/>
          <p14:tracePt t="308756" x="4911725" y="4894263"/>
          <p14:tracePt t="308793" x="4921250" y="4894263"/>
          <p14:tracePt t="308829" x="4938713" y="4894263"/>
          <p14:tracePt t="308892" x="4946650" y="4894263"/>
          <p14:tracePt t="308938" x="4965700" y="4894263"/>
          <p14:tracePt t="308989" x="4973638" y="4894263"/>
          <p14:tracePt t="309024" x="4992688" y="4884738"/>
          <p14:tracePt t="309061" x="5000625" y="4884738"/>
          <p14:tracePt t="309096" x="5000625" y="4876800"/>
          <p14:tracePt t="309108" x="5018088" y="4876800"/>
          <p14:tracePt t="309146" x="5027613" y="4857750"/>
          <p14:tracePt t="309192" x="5045075" y="4849813"/>
          <p14:tracePt t="309253" x="5054600" y="4830763"/>
          <p14:tracePt t="309350" x="5054600" y="4822825"/>
          <p14:tracePt t="309449" x="5054600" y="4805363"/>
          <p14:tracePt t="309522" x="5037138" y="4805363"/>
          <p14:tracePt t="309533" x="5037138" y="4795838"/>
          <p14:tracePt t="309544" x="5027613" y="4795838"/>
          <p14:tracePt t="309556" x="5027613" y="4786313"/>
          <p14:tracePt t="309575" x="5010150" y="4786313"/>
          <p14:tracePt t="309585" x="5010150" y="4768850"/>
          <p14:tracePt t="309633" x="5000625" y="4768850"/>
          <p14:tracePt t="309679" x="4983163" y="4768850"/>
          <p14:tracePt t="309738" x="4973638" y="4778375"/>
          <p14:tracePt t="309762" x="4973638" y="4786313"/>
          <p14:tracePt t="309786" x="4973638" y="4795838"/>
          <p14:tracePt t="309811" x="4973638" y="4813300"/>
          <p14:tracePt t="309864" x="4973638" y="4822825"/>
          <p14:tracePt t="310151" x="4992688" y="4822825"/>
          <p14:tracePt t="310200" x="5000625" y="4822825"/>
          <p14:tracePt t="310432" x="5000625" y="4840288"/>
          <p14:tracePt t="310529" x="5000625" y="4849813"/>
          <p14:tracePt t="310712" x="4983163" y="4849813"/>
          <p14:tracePt t="310786" x="4983163" y="4830763"/>
          <p14:tracePt t="310796" x="4983163" y="4822825"/>
          <p14:tracePt t="310825" x="4983163" y="4805363"/>
          <p14:tracePt t="310835" x="4983163" y="4795838"/>
          <p14:tracePt t="310857" x="4983163" y="4786313"/>
          <p14:tracePt t="310869" x="4983163" y="4768850"/>
          <p14:tracePt t="310895" x="4983163" y="4759325"/>
          <p14:tracePt t="310906" x="4983163" y="4741863"/>
          <p14:tracePt t="310919" x="4983163" y="4733925"/>
          <p14:tracePt t="310929" x="4983163" y="4714875"/>
          <p14:tracePt t="310942" x="4983163" y="4706938"/>
          <p14:tracePt t="310954" x="4983163" y="4687888"/>
          <p14:tracePt t="310969" x="4983163" y="4679950"/>
          <p14:tracePt t="310990" x="4983163" y="4662488"/>
          <p14:tracePt t="311028" x="4983163" y="4652963"/>
          <p14:tracePt t="311209" x="5000625" y="4652963"/>
          <p14:tracePt t="311225" x="5018088" y="4652963"/>
          <p14:tracePt t="311235" x="5045075" y="4652963"/>
          <p14:tracePt t="311245" x="5099050" y="4635500"/>
          <p14:tracePt t="311257" x="5126038" y="4616450"/>
          <p14:tracePt t="311263" x="5197475" y="4616450"/>
          <p14:tracePt t="311277" x="5268913" y="4598988"/>
          <p14:tracePt t="311292" x="5330825" y="4598988"/>
          <p14:tracePt t="311306" x="5384800" y="4598988"/>
          <p14:tracePt t="311320" x="5518150" y="4598988"/>
          <p14:tracePt t="311349" x="5564188" y="4598988"/>
          <p14:tracePt t="311363" x="5599113" y="4598988"/>
          <p14:tracePt t="311364" x="5643563" y="4598988"/>
          <p14:tracePt t="311378" x="5670550" y="4598988"/>
          <p14:tracePt t="311392" x="5715000" y="4598988"/>
          <p14:tracePt t="311406" x="5732463" y="4591050"/>
          <p14:tracePt t="311420" x="5741988" y="4591050"/>
          <p14:tracePt t="311435" x="5759450" y="4572000"/>
          <p14:tracePt t="311449" x="5768975" y="4554538"/>
          <p14:tracePt t="311463" x="5778500" y="4554538"/>
          <p14:tracePt t="311500" x="5795963" y="4537075"/>
          <p14:tracePt t="311514" x="5795963" y="4527550"/>
          <p14:tracePt t="311536" x="5803900" y="4510088"/>
          <p14:tracePt t="311548" x="5803900" y="4500563"/>
          <p14:tracePt t="311561" x="5822950" y="4483100"/>
          <p14:tracePt t="311585" x="5830888" y="4473575"/>
          <p14:tracePt t="311600" x="5849938" y="4456113"/>
          <p14:tracePt t="311625" x="5857875" y="4456113"/>
          <p14:tracePt t="311770" x="5857875" y="4465638"/>
          <p14:tracePt t="311807" x="5857875" y="4473575"/>
          <p14:tracePt t="311818" x="5857875" y="4492625"/>
          <p14:tracePt t="311831" x="5857875" y="4500563"/>
          <p14:tracePt t="311841" x="5857875" y="4519613"/>
          <p14:tracePt t="311853" x="5857875" y="4545013"/>
          <p14:tracePt t="311876" x="5857875" y="4554538"/>
          <p14:tracePt t="311924" x="5857875" y="4572000"/>
          <p14:tracePt t="312725" x="5840413" y="4572000"/>
          <p14:tracePt t="312786" x="5830888" y="4572000"/>
          <p14:tracePt t="312826" x="5813425" y="4572000"/>
          <p14:tracePt t="312846" x="5803900" y="4572000"/>
          <p14:tracePt t="312859" x="5786438" y="4572000"/>
          <p14:tracePt t="312883" x="5778500" y="4572000"/>
          <p14:tracePt t="312908" x="5768975" y="4572000"/>
          <p14:tracePt t="312923" x="5751513" y="4572000"/>
          <p14:tracePt t="312932" x="5741988" y="4572000"/>
          <p14:tracePt t="312943" x="5724525" y="4572000"/>
          <p14:tracePt t="312955" x="5724525" y="4581525"/>
          <p14:tracePt t="312969" x="5715000" y="4581525"/>
          <p14:tracePt t="312980" x="5697538" y="4581525"/>
          <p14:tracePt t="312995" x="5688013" y="4581525"/>
          <p14:tracePt t="313007" x="5670550" y="4581525"/>
          <p14:tracePt t="313017" x="5643563" y="4581525"/>
          <p14:tracePt t="313033" x="5635625" y="4581525"/>
          <p14:tracePt t="313047" x="5616575" y="4598988"/>
          <p14:tracePt t="313048" x="5608638" y="4598988"/>
          <p14:tracePt t="313061" x="5589588" y="4598988"/>
          <p14:tracePt t="313075" x="5581650" y="4598988"/>
          <p14:tracePt t="313090" x="5572125" y="4598988"/>
          <p14:tracePt t="313104" x="5554663" y="4598988"/>
          <p14:tracePt t="313118" x="5545138" y="4598988"/>
          <p14:tracePt t="313133" x="5527675" y="4598988"/>
          <p14:tracePt t="313147" x="5518150" y="4598988"/>
          <p14:tracePt t="313175" x="5500688" y="4598988"/>
          <p14:tracePt t="313190" x="5473700" y="4598988"/>
          <p14:tracePt t="313190" x="5473700" y="4591050"/>
          <p14:tracePt t="313204" x="5465763" y="4591050"/>
          <p14:tracePt t="313219" x="5446713" y="4591050"/>
          <p14:tracePt t="313233" x="5438775" y="4591050"/>
          <p14:tracePt t="313247" x="5411788" y="4591050"/>
          <p14:tracePt t="313276" x="5384800" y="4591050"/>
          <p14:tracePt t="313276" x="5375275" y="4591050"/>
          <p14:tracePt t="313290" x="5357813" y="4591050"/>
          <p14:tracePt t="313304" x="5349875" y="4591050"/>
          <p14:tracePt t="313318" x="5322888" y="4591050"/>
          <p14:tracePt t="313348" x="5303838" y="4591050"/>
          <p14:tracePt t="313361" x="5278438" y="4591050"/>
          <p14:tracePt t="313361" x="5251450" y="4591050"/>
          <p14:tracePt t="313375" x="5232400" y="4581525"/>
          <p14:tracePt t="313390" x="5224463" y="4581525"/>
          <p14:tracePt t="313404" x="5197475" y="4564063"/>
          <p14:tracePt t="313418" x="5187950" y="4564063"/>
          <p14:tracePt t="313432" x="5170488" y="4554538"/>
          <p14:tracePt t="313470" x="5160963" y="4554538"/>
          <p14:tracePt t="313490" x="5143500" y="4554538"/>
          <p14:tracePt t="313504" x="5135563" y="4554538"/>
          <p14:tracePt t="313526" x="5116513" y="4554538"/>
          <p14:tracePt t="313539" x="5089525" y="4554538"/>
          <p14:tracePt t="313553" x="5081588" y="4554538"/>
          <p14:tracePt t="313564" x="5064125" y="4554538"/>
          <p14:tracePt t="313580" x="5054600" y="4554538"/>
          <p14:tracePt t="313599" x="5037138" y="4554538"/>
          <p14:tracePt t="313611" x="5027613" y="4554538"/>
          <p14:tracePt t="313638" x="5010150" y="4554538"/>
          <p14:tracePt t="313733" x="5000625" y="4554538"/>
          <p14:tracePt t="314026" x="4992688" y="4554538"/>
          <p14:tracePt t="314051" x="4973638" y="4554538"/>
          <p14:tracePt t="314061" x="4965700" y="4554538"/>
          <p14:tracePt t="314084" x="4965700" y="4572000"/>
          <p14:tracePt t="314097" x="4946650" y="4572000"/>
          <p14:tracePt t="314173" x="4938713" y="4572000"/>
          <p14:tracePt t="314681" x="4938713" y="4581525"/>
          <p14:tracePt t="314719" x="4938713" y="4598988"/>
          <p14:tracePt t="314741" x="4938713" y="4608513"/>
          <p14:tracePt t="314754" x="4938713" y="4616450"/>
          <p14:tracePt t="314764" x="4938713" y="4635500"/>
          <p14:tracePt t="314791" x="4938713" y="4643438"/>
          <p14:tracePt t="314801" x="4938713" y="4662488"/>
          <p14:tracePt t="314829" x="4938713" y="4670425"/>
          <p14:tracePt t="314839" x="4938713" y="4687888"/>
          <p14:tracePt t="314853" x="4938713" y="4697413"/>
          <p14:tracePt t="314862" x="4938713" y="4714875"/>
          <p14:tracePt t="314886" x="4938713" y="4724400"/>
          <p14:tracePt t="314898" x="4938713" y="4741863"/>
          <p14:tracePt t="314911" x="4938713" y="4751388"/>
          <p14:tracePt t="314923" x="4938713" y="4759325"/>
          <p14:tracePt t="314935" x="4938713" y="4778375"/>
          <p14:tracePt t="314962" x="4938713" y="4786313"/>
          <p14:tracePt t="314983" x="4938713" y="4805363"/>
          <p14:tracePt t="314996" x="4938713" y="4813300"/>
          <p14:tracePt t="315008" x="4938713" y="4830763"/>
          <p14:tracePt t="315020" x="4938713" y="4840288"/>
          <p14:tracePt t="315057" x="4938713" y="4857750"/>
          <p14:tracePt t="315104" x="4921250" y="4867275"/>
          <p14:tracePt t="315153" x="4921250" y="4884738"/>
          <p14:tracePt t="315376" x="4911725" y="4884738"/>
          <p14:tracePt t="315484" x="4911725" y="4894263"/>
          <p14:tracePt t="315496" x="4894263" y="4911725"/>
          <p14:tracePt t="315531" x="4894263" y="4921250"/>
          <p14:tracePt t="315554" x="4884738" y="4921250"/>
          <p14:tracePt t="315582" x="4884738" y="4929188"/>
          <p14:tracePt t="315614" x="4867275" y="4948238"/>
          <p14:tracePt t="315638" x="4867275" y="4956175"/>
          <p14:tracePt t="315663" x="4857750" y="4956175"/>
          <p14:tracePt t="315678" x="4857750" y="4973638"/>
          <p14:tracePt t="315702" x="4857750" y="4983163"/>
          <p14:tracePt t="315712" x="4848225" y="4983163"/>
          <p14:tracePt t="315723" x="4848225" y="5000625"/>
          <p14:tracePt t="315735" x="4848225" y="5010150"/>
          <p14:tracePt t="315748" x="4830763" y="5027613"/>
          <p14:tracePt t="315761" x="4830763" y="5037138"/>
          <p14:tracePt t="315775" x="4813300" y="5064125"/>
          <p14:tracePt t="315787" x="4813300" y="5081588"/>
          <p14:tracePt t="315787" x="4813300" y="5091113"/>
          <p14:tracePt t="315801" x="4803775" y="5108575"/>
          <p14:tracePt t="315815" x="4803775" y="5116513"/>
          <p14:tracePt t="315830" x="4803775" y="5135563"/>
          <p14:tracePt t="315858" x="4803775" y="5153025"/>
          <p14:tracePt t="315873" x="4795838" y="5153025"/>
          <p14:tracePt t="315887" x="4795838" y="5170488"/>
          <p14:tracePt t="315907" x="4795838" y="5180013"/>
          <p14:tracePt t="315945" x="4795838" y="5197475"/>
          <p14:tracePt t="316082" x="4795838" y="5207000"/>
          <p14:tracePt t="316092" x="4795838" y="5224463"/>
          <p14:tracePt t="316102" x="4776788" y="5224463"/>
          <p14:tracePt t="316114" x="4776788" y="5233988"/>
          <p14:tracePt t="316116" x="4776788" y="5251450"/>
          <p14:tracePt t="316148" x="4776788" y="5259388"/>
          <p14:tracePt t="316163" x="4768850" y="5259388"/>
          <p14:tracePt t="316174" x="4768850" y="5278438"/>
          <p14:tracePt t="316321" x="4768850" y="5268913"/>
          <p14:tracePt t="316334" x="4768850" y="5259388"/>
          <p14:tracePt t="316344" x="4768850" y="5241925"/>
          <p14:tracePt t="316359" x="4786313" y="5233988"/>
          <p14:tracePt t="316372" x="4786313" y="5214938"/>
          <p14:tracePt t="316387" x="4786313" y="5207000"/>
          <p14:tracePt t="316387" x="4795838" y="5180013"/>
          <p14:tracePt t="316400" x="4795838" y="5143500"/>
          <p14:tracePt t="316415" x="4813300" y="5064125"/>
          <p14:tracePt t="316429" x="4830763" y="5037138"/>
          <p14:tracePt t="316443" x="4830763" y="5010150"/>
          <p14:tracePt t="316458" x="4840288" y="4992688"/>
          <p14:tracePt t="316472" x="4840288" y="4965700"/>
          <p14:tracePt t="316486" x="4857750" y="4921250"/>
          <p14:tracePt t="316501" x="4867275" y="4894263"/>
          <p14:tracePt t="316515" x="4884738" y="4857750"/>
          <p14:tracePt t="316529" x="4902200" y="4849813"/>
          <p14:tracePt t="316543" x="4911725" y="4822825"/>
          <p14:tracePt t="316557" x="4946650" y="4786313"/>
          <p14:tracePt t="316572" x="4946650" y="4778375"/>
          <p14:tracePt t="316586" x="4973638" y="4751388"/>
          <p14:tracePt t="316600" x="4983163" y="4733925"/>
          <p14:tracePt t="316634" x="5000625" y="4724400"/>
          <p14:tracePt t="316648" x="5010150" y="4724400"/>
          <p14:tracePt t="316661" x="5027613" y="4706938"/>
          <p14:tracePt t="316683" x="5037138" y="4706938"/>
          <p14:tracePt t="316707" x="5054600" y="4706938"/>
          <p14:tracePt t="316755" x="5064125" y="4706938"/>
          <p14:tracePt t="316769" x="5064125" y="4714875"/>
          <p14:tracePt t="316782" x="5072063" y="4724400"/>
          <p14:tracePt t="316792" x="5089525" y="4741863"/>
          <p14:tracePt t="316803" x="5099050" y="4751388"/>
          <p14:tracePt t="316815" x="5116513" y="4768850"/>
          <p14:tracePt t="316834" x="5116513" y="4778375"/>
          <p14:tracePt t="316843" x="5126038" y="4778375"/>
          <p14:tracePt t="316844" x="5126038" y="4795838"/>
          <p14:tracePt t="316891" x="5126038" y="4805363"/>
          <p14:tracePt t="316901" x="5143500" y="4805363"/>
          <p14:tracePt t="316915" x="5143500" y="4813300"/>
          <p14:tracePt t="316929" x="5143500" y="4849813"/>
          <p14:tracePt t="316930" x="5143500" y="4857750"/>
          <p14:tracePt t="316961" x="5143500" y="4867275"/>
          <p14:tracePt t="316974" x="5143500" y="4884738"/>
          <p14:tracePt t="317013" x="5143500" y="4894263"/>
          <p14:tracePt t="317037" x="5143500" y="4911725"/>
          <p14:tracePt t="317059" x="5143500" y="4921250"/>
          <p14:tracePt t="317071" x="5143500" y="4938713"/>
          <p14:tracePt t="317085" x="5143500" y="4965700"/>
          <p14:tracePt t="317086" x="5135563" y="4973638"/>
          <p14:tracePt t="317100" x="5135563" y="5000625"/>
          <p14:tracePt t="317114" x="5126038" y="5019675"/>
          <p14:tracePt t="317128" x="5126038" y="5045075"/>
          <p14:tracePt t="317143" x="5108575" y="5054600"/>
          <p14:tracePt t="317157" x="5108575" y="5072063"/>
          <p14:tracePt t="317291" x="5126038" y="5072063"/>
          <p14:tracePt t="317302" x="5160963" y="5091113"/>
          <p14:tracePt t="317314" x="5170488" y="5091113"/>
          <p14:tracePt t="317332" x="5187950" y="5099050"/>
          <p14:tracePt t="317342" x="5197475" y="5099050"/>
          <p14:tracePt t="317352" x="5214938" y="5116513"/>
          <p14:tracePt t="317363" x="5241925" y="5116513"/>
          <p14:tracePt t="317371" x="5251450" y="5116513"/>
          <p14:tracePt t="317385" x="5278438" y="5116513"/>
          <p14:tracePt t="317399" x="5322888" y="5116513"/>
          <p14:tracePt t="317414" x="5330825" y="5116513"/>
          <p14:tracePt t="317428" x="5349875" y="5116513"/>
          <p14:tracePt t="317442" x="5357813" y="5108575"/>
          <p14:tracePt t="317457" x="5375275" y="5108575"/>
          <p14:tracePt t="317471" x="5402263" y="5081588"/>
          <p14:tracePt t="317485" x="5411788" y="5054600"/>
          <p14:tracePt t="317499" x="5429250" y="5045075"/>
          <p14:tracePt t="317514" x="5438775" y="5010150"/>
          <p14:tracePt t="317528" x="5456238" y="5000625"/>
          <p14:tracePt t="317542" x="5456238" y="4973638"/>
          <p14:tracePt t="317593" x="5456238" y="4956175"/>
          <p14:tracePt t="317620" x="5465763" y="4948238"/>
          <p14:tracePt t="317630" x="5465763" y="4921250"/>
          <p14:tracePt t="317642" x="5465763" y="4902200"/>
          <p14:tracePt t="317656" x="5465763" y="4894263"/>
          <p14:tracePt t="317661" x="5465763" y="4884738"/>
          <p14:tracePt t="317670" x="5465763" y="4867275"/>
          <p14:tracePt t="317685" x="5446713" y="4857750"/>
          <p14:tracePt t="317699" x="5438775" y="4840288"/>
          <p14:tracePt t="317713" x="5411788" y="4813300"/>
          <p14:tracePt t="317728" x="5402263" y="4805363"/>
          <p14:tracePt t="317763" x="5384800" y="4786313"/>
          <p14:tracePt t="317776" x="5375275" y="4786313"/>
          <p14:tracePt t="317790" x="5357813" y="4786313"/>
          <p14:tracePt t="317800" x="5349875" y="4786313"/>
          <p14:tracePt t="317813" x="5330825" y="4795838"/>
          <p14:tracePt t="317823" x="5322888" y="4805363"/>
          <p14:tracePt t="317827" x="5303838" y="4822825"/>
          <p14:tracePt t="317842" x="5295900" y="4822825"/>
          <p14:tracePt t="317870" x="5295900" y="4830763"/>
          <p14:tracePt t="317885" x="5268913" y="4857750"/>
          <p14:tracePt t="317885" x="5259388" y="4876800"/>
          <p14:tracePt t="317899" x="5259388" y="4884738"/>
          <p14:tracePt t="317913" x="5241925" y="4894263"/>
          <p14:tracePt t="317927" x="5241925" y="4911725"/>
          <p14:tracePt t="317942" x="5241925" y="4921250"/>
          <p14:tracePt t="318029" x="5241925" y="4948238"/>
          <p14:tracePt t="318041" x="5268913" y="4983163"/>
          <p14:tracePt t="318053" x="5278438" y="5000625"/>
          <p14:tracePt t="318066" x="5295900" y="5010150"/>
          <p14:tracePt t="318084" x="5303838" y="5019675"/>
          <p14:tracePt t="318094" x="5322888" y="5019675"/>
          <p14:tracePt t="318104" x="5330825" y="5019675"/>
          <p14:tracePt t="318115" x="5340350" y="5019675"/>
          <p14:tracePt t="318128" x="5375275" y="5019675"/>
          <p14:tracePt t="318128" x="5402263" y="5019675"/>
          <p14:tracePt t="318142" x="5421313" y="4983163"/>
          <p14:tracePt t="318156" x="5446713" y="4965700"/>
          <p14:tracePt t="318170" x="5465763" y="4956175"/>
          <p14:tracePt t="318185" x="5473700" y="4948238"/>
          <p14:tracePt t="318199" x="5492750" y="4921250"/>
          <p14:tracePt t="318213" x="5492750" y="4894263"/>
          <p14:tracePt t="318243" x="5500688" y="4876800"/>
          <p14:tracePt t="318243" x="5500688" y="4867275"/>
          <p14:tracePt t="318299" x="5500688" y="4849813"/>
          <p14:tracePt t="318357" x="5483225" y="4849813"/>
          <p14:tracePt t="318373" x="5473700" y="4840288"/>
          <p14:tracePt t="318383" x="5446713" y="4840288"/>
          <p14:tracePt t="318405" x="5429250" y="4840288"/>
          <p14:tracePt t="318431" x="5421313" y="4840288"/>
          <p14:tracePt t="318442" x="5402263" y="4840288"/>
          <p14:tracePt t="318470" x="5394325" y="4840288"/>
          <p14:tracePt t="319074" x="5375275" y="4840288"/>
          <p14:tracePt t="319099" x="5367338" y="4822825"/>
          <p14:tracePt t="319110" x="5340350" y="4813300"/>
          <p14:tracePt t="319123" x="5286375" y="4759325"/>
          <p14:tracePt t="319134" x="5197475" y="4652963"/>
          <p14:tracePt t="319147" x="5027613" y="4500563"/>
          <p14:tracePt t="319160" x="4857750" y="4357688"/>
          <p14:tracePt t="319175" x="4598988" y="4179888"/>
          <p14:tracePt t="319183" x="4367213" y="4000500"/>
          <p14:tracePt t="319198" x="4143375" y="3795713"/>
          <p14:tracePt t="319211" x="3938588" y="3616325"/>
          <p14:tracePt t="319226" x="3768725" y="3473450"/>
          <p14:tracePt t="319226" x="3633788" y="3384550"/>
          <p14:tracePt t="319240" x="3554413" y="3303588"/>
          <p14:tracePt t="319254" x="3411538" y="3160713"/>
          <p14:tracePt t="319285" x="3330575" y="3081338"/>
          <p14:tracePt t="319286" x="3268663" y="3000375"/>
          <p14:tracePt t="319297" x="3205163" y="2894013"/>
          <p14:tracePt t="319312" x="3170238" y="2822575"/>
          <p14:tracePt t="319326" x="3133725" y="2741613"/>
          <p14:tracePt t="319340" x="3062288" y="2616200"/>
          <p14:tracePt t="319355" x="3027363" y="2563813"/>
          <p14:tracePt t="319383" x="3009900" y="2536825"/>
          <p14:tracePt t="319397" x="3000375" y="2517775"/>
          <p14:tracePt t="319398" x="2982913" y="2492375"/>
          <p14:tracePt t="319412" x="2955925" y="2492375"/>
          <p14:tracePt t="319426" x="2911475" y="2465388"/>
          <p14:tracePt t="319440" x="2894013" y="2446338"/>
          <p14:tracePt t="319454" x="2867025" y="2438400"/>
          <p14:tracePt t="319469" x="2847975" y="2401888"/>
          <p14:tracePt t="319483" x="2840038" y="2374900"/>
          <p14:tracePt t="319497" x="2803525" y="2312988"/>
          <p14:tracePt t="319511" x="2803525" y="2278063"/>
          <p14:tracePt t="319526" x="2786063" y="2251075"/>
          <p14:tracePt t="319554" x="2786063" y="2232025"/>
          <p14:tracePt t="319555" x="2786063" y="2224088"/>
          <p14:tracePt t="319901" x="2786063" y="2241550"/>
          <p14:tracePt t="319911" x="2786063" y="2251075"/>
          <p14:tracePt t="319925" x="2786063" y="2268538"/>
          <p14:tracePt t="320008" x="2776538" y="2268538"/>
          <p14:tracePt t="320033" x="2776538" y="2278063"/>
          <p14:tracePt t="320057" x="2768600" y="2278063"/>
          <p14:tracePt t="320085" x="2768600" y="2295525"/>
          <p14:tracePt t="320095" x="2751138" y="2295525"/>
          <p14:tracePt t="320106" x="2741613" y="2303463"/>
          <p14:tracePt t="320143" x="2724150" y="2322513"/>
          <p14:tracePt t="320181" x="2714625" y="2322513"/>
          <p14:tracePt t="322739" x="2732088" y="2312988"/>
          <p14:tracePt t="322752" x="2776538" y="2312988"/>
          <p14:tracePt t="322765" x="2830513" y="2312988"/>
          <p14:tracePt t="322766" x="2901950" y="2339975"/>
          <p14:tracePt t="322780" x="3044825" y="2482850"/>
          <p14:tracePt t="322794" x="3214688" y="2652713"/>
          <p14:tracePt t="322808" x="3446463" y="2857500"/>
          <p14:tracePt t="322822" x="3687763" y="3251200"/>
          <p14:tracePt t="322836" x="3946525" y="3679825"/>
          <p14:tracePt t="322851" x="4313238" y="4170363"/>
          <p14:tracePt t="322865" x="4438650" y="4429125"/>
          <p14:tracePt t="322879" x="4545013" y="4679950"/>
          <p14:tracePt t="322908" x="4616450" y="4867275"/>
          <p14:tracePt t="322908" x="4679950" y="4973638"/>
          <p14:tracePt t="322922" x="4875213" y="5143500"/>
          <p14:tracePt t="322936" x="4956175" y="5233988"/>
          <p14:tracePt t="322951" x="5010150" y="5286375"/>
          <p14:tracePt t="322965" x="5054600" y="5313363"/>
          <p14:tracePt t="322979" x="5108575" y="5330825"/>
          <p14:tracePt t="322993" x="5160963" y="5349875"/>
          <p14:tracePt t="323008" x="5259388" y="5349875"/>
          <p14:tracePt t="323022" x="5303838" y="5349875"/>
          <p14:tracePt t="323036" x="5357813" y="5340350"/>
          <p14:tracePt t="323051" x="5402263" y="5340350"/>
          <p14:tracePt t="323079" x="5473700" y="5349875"/>
          <p14:tracePt t="323079" x="5545138" y="5384800"/>
          <p14:tracePt t="323094" x="5616575" y="5456238"/>
          <p14:tracePt t="323107" x="5626100" y="5465763"/>
          <p14:tracePt t="323122" x="5643563" y="5465763"/>
          <p14:tracePt t="323136" x="5643563" y="5429250"/>
          <p14:tracePt t="323359" x="5643563" y="5421313"/>
          <p14:tracePt t="323372" x="5635625" y="5402263"/>
          <p14:tracePt t="323385" x="5626100" y="5394325"/>
          <p14:tracePt t="323397" x="5616575" y="5376863"/>
          <p14:tracePt t="323407" x="5599113" y="5349875"/>
          <p14:tracePt t="323422" x="5581650" y="5322888"/>
          <p14:tracePt t="323423" x="5545138" y="5268913"/>
          <p14:tracePt t="323436" x="5510213" y="5197475"/>
          <p14:tracePt t="323450" x="5492750" y="5099050"/>
          <p14:tracePt t="323464" x="5446713" y="4992688"/>
          <p14:tracePt t="323479" x="5421313" y="4894263"/>
          <p14:tracePt t="323493" x="5421313" y="4857750"/>
          <p14:tracePt t="323507" x="5421313" y="4849813"/>
          <p14:tracePt t="323522" x="5421313" y="4840288"/>
          <p14:tracePt t="323626" x="5402263" y="4840288"/>
          <p14:tracePt t="323650" x="5394325" y="4840288"/>
          <p14:tracePt t="323664" x="5375275" y="4840288"/>
          <p14:tracePt t="323669" x="5367338" y="4840288"/>
          <p14:tracePt t="323678" x="5340350" y="4840288"/>
          <p14:tracePt t="323693" x="5322888" y="4849813"/>
          <p14:tracePt t="323707" x="5313363" y="4849813"/>
          <p14:tracePt t="323721" x="5313363" y="4867275"/>
          <p14:tracePt t="323750" x="5295900" y="4876800"/>
          <p14:tracePt t="323750" x="5286375" y="4876800"/>
          <p14:tracePt t="323798" x="5286375" y="4894263"/>
          <p14:tracePt t="323820" x="5286375" y="4902200"/>
          <p14:tracePt t="323857" x="5286375" y="4921250"/>
          <p14:tracePt t="323869" x="5286375" y="4929188"/>
          <p14:tracePt t="323883" x="5303838" y="4948238"/>
          <p14:tracePt t="323894" x="5313363" y="4956175"/>
          <p14:tracePt t="323905" x="5330825" y="4973638"/>
          <p14:tracePt t="323912" x="5340350" y="4983163"/>
          <p14:tracePt t="323921" x="5357813" y="4983163"/>
          <p14:tracePt t="323935" x="5367338" y="4983163"/>
          <p14:tracePt t="323980" x="5384800" y="4983163"/>
          <p14:tracePt t="324005" x="5384800" y="4965700"/>
          <p14:tracePt t="324015" x="5394325" y="4956175"/>
          <p14:tracePt t="324046" x="5394325" y="4938713"/>
          <p14:tracePt t="324055" x="5411788" y="4929188"/>
          <p14:tracePt t="324075" x="5421313" y="4911725"/>
          <p14:tracePt t="324091" x="5421313" y="4902200"/>
          <p14:tracePt t="324101" x="5429250" y="4884738"/>
          <p14:tracePt t="324123" x="5429250" y="4876800"/>
          <p14:tracePt t="324220" x="5411788" y="4876800"/>
          <p14:tracePt t="324235" x="5402263" y="4857750"/>
          <p14:tracePt t="324245" x="5384800" y="4857750"/>
          <p14:tracePt t="324249" x="5375275" y="4849813"/>
          <p14:tracePt t="324264" x="5367338" y="4849813"/>
          <p14:tracePt t="324278" x="5349875" y="4849813"/>
          <p14:tracePt t="324292" x="5340350" y="4849813"/>
          <p14:tracePt t="324343" x="5322888" y="4849813"/>
          <p14:tracePt t="324366" x="5322888" y="4867275"/>
          <p14:tracePt t="324415" x="5322888" y="4894263"/>
          <p14:tracePt t="324429" x="5322888" y="4921250"/>
          <p14:tracePt t="324440" x="5322888" y="4956175"/>
          <p14:tracePt t="324451" x="5322888" y="4983163"/>
          <p14:tracePt t="324464" x="5322888" y="4992688"/>
          <p14:tracePt t="324479" x="5330825" y="5010150"/>
          <p14:tracePt t="324487" x="5330825" y="5019675"/>
          <p14:tracePt t="324499" x="5340350" y="5019675"/>
          <p14:tracePt t="324506" x="5357813" y="5019675"/>
          <p14:tracePt t="324520" x="5367338" y="5019675"/>
          <p14:tracePt t="324535" x="5429250" y="4956175"/>
          <p14:tracePt t="324549" x="5465763" y="4921250"/>
          <p14:tracePt t="324577" x="5473700" y="4911725"/>
          <p14:tracePt t="324578" x="5483225" y="4894263"/>
          <p14:tracePt t="324592" x="5483225" y="4884738"/>
          <p14:tracePt t="324606" x="5500688" y="4867275"/>
          <p14:tracePt t="324648" x="5492750" y="4867275"/>
          <p14:tracePt t="324671" x="5465763" y="4857750"/>
          <p14:tracePt t="324684" x="5438775" y="4840288"/>
          <p14:tracePt t="324693" x="5402263" y="4840288"/>
          <p14:tracePt t="324709" x="5375275" y="4822825"/>
          <p14:tracePt t="324719" x="5367338" y="4822825"/>
          <p14:tracePt t="324731" x="5349875" y="4822825"/>
          <p14:tracePt t="324749" x="5340350" y="4822825"/>
          <p14:tracePt t="324767" x="5322888" y="4822825"/>
          <p14:tracePt t="324795" x="5322888" y="4830763"/>
          <p14:tracePt t="324865" x="5322888" y="4857750"/>
          <p14:tracePt t="324881" x="5322888" y="4867275"/>
          <p14:tracePt t="324891" x="5322888" y="4894263"/>
          <p14:tracePt t="324903" x="5322888" y="4911725"/>
          <p14:tracePt t="324920" x="5330825" y="4911725"/>
          <p14:tracePt t="324936" x="5340350" y="4911725"/>
          <p14:tracePt t="324962" x="5357813" y="4911725"/>
          <p14:tracePt t="324975" x="5367338" y="4911725"/>
          <p14:tracePt t="324987" x="5367338" y="4902200"/>
          <p14:tracePt t="325001" x="5375275" y="4894263"/>
          <p14:tracePt t="325023" x="5394325" y="4894263"/>
          <p14:tracePt t="325040" x="5394325" y="4876800"/>
          <p14:tracePt t="325108" x="5384800" y="4876800"/>
          <p14:tracePt t="325900" x="5384800" y="4867275"/>
          <p14:tracePt t="327317" x="5375275" y="4867275"/>
          <p14:tracePt t="327365" x="5367338" y="4867275"/>
          <p14:tracePt t="327377" x="5349875" y="4867275"/>
          <p14:tracePt t="327389" x="5340350" y="4867275"/>
          <p14:tracePt t="327389" x="5303838" y="4876800"/>
          <p14:tracePt t="327417" x="5295900" y="4876800"/>
          <p14:tracePt t="327432" x="5268913" y="4876800"/>
          <p14:tracePt t="327432" x="5251450" y="4876800"/>
          <p14:tracePt t="327446" x="5241925" y="4884738"/>
          <p14:tracePt t="327460" x="5224463" y="4884738"/>
          <p14:tracePt t="327474" x="5187950" y="4884738"/>
          <p14:tracePt t="327489" x="5170488" y="4884738"/>
          <p14:tracePt t="327503" x="5160963" y="4884738"/>
          <p14:tracePt t="327517" x="5153025" y="4884738"/>
          <p14:tracePt t="327532" x="5116513" y="4884738"/>
          <p14:tracePt t="327546" x="5108575" y="4884738"/>
          <p14:tracePt t="327560" x="5099050" y="4884738"/>
          <p14:tracePt t="327574" x="5081588" y="4884738"/>
          <p14:tracePt t="327603" x="5072063" y="4867275"/>
          <p14:tracePt t="327624" x="5054600" y="4867275"/>
          <p14:tracePt t="327632" x="5045075" y="4867275"/>
          <p14:tracePt t="327656" x="5027613" y="4867275"/>
          <p14:tracePt t="327671" x="5018088" y="4867275"/>
          <p14:tracePt t="327681" x="4992688" y="4867275"/>
          <p14:tracePt t="327694" x="4956175" y="4867275"/>
          <p14:tracePt t="327705" x="4929188" y="4867275"/>
          <p14:tracePt t="327717" x="4921250" y="4867275"/>
          <p14:tracePt t="327725" x="4894263" y="4867275"/>
          <p14:tracePt t="327731" x="4875213" y="4867275"/>
          <p14:tracePt t="327760" x="4848225" y="4867275"/>
          <p14:tracePt t="327760" x="4840288" y="4867275"/>
          <p14:tracePt t="327774" x="4803775" y="4876800"/>
          <p14:tracePt t="327788" x="4776788" y="4876800"/>
          <p14:tracePt t="327802" x="4768850" y="4876800"/>
          <p14:tracePt t="327817" x="4759325" y="4876800"/>
          <p14:tracePt t="327831" x="4759325" y="4884738"/>
          <p14:tracePt t="327845" x="4741863" y="4884738"/>
          <p14:tracePt t="327888" x="4741863" y="4902200"/>
          <p14:tracePt t="327901" x="4732338" y="4902200"/>
          <p14:tracePt t="328316" x="4714875" y="4902200"/>
          <p14:tracePt t="328362" x="4705350" y="4902200"/>
          <p14:tracePt t="328448" x="4687888" y="4902200"/>
          <p14:tracePt t="328485" x="4679950" y="4902200"/>
          <p14:tracePt t="328495" x="4660900" y="4902200"/>
          <p14:tracePt t="328548" x="4652963" y="4902200"/>
          <p14:tracePt t="329847" x="4652963" y="4894263"/>
          <p14:tracePt t="329940" x="4652963" y="4884738"/>
          <p14:tracePt t="330000" x="4652963" y="4867275"/>
          <p14:tracePt t="330038" x="4652963" y="4857750"/>
          <p14:tracePt t="330074" x="4652963" y="4840288"/>
          <p14:tracePt t="330196" x="4652963" y="4849813"/>
          <p14:tracePt t="330207" x="4652963" y="4857750"/>
          <p14:tracePt t="330220" x="4670425" y="4876800"/>
          <p14:tracePt t="330231" x="4670425" y="4884738"/>
          <p14:tracePt t="330243" x="4670425" y="4911725"/>
          <p14:tracePt t="330251" x="4670425" y="4929188"/>
          <p14:tracePt t="330272" x="4670425" y="4956175"/>
          <p14:tracePt t="330286" x="4670425" y="4983163"/>
          <p14:tracePt t="330287" x="4660900" y="5000625"/>
          <p14:tracePt t="330301" x="4660900" y="5010150"/>
          <p14:tracePt t="330315" x="4660900" y="5027613"/>
          <p14:tracePt t="330401" x="4660900" y="5037138"/>
          <p14:tracePt t="330440" x="4652963" y="5064125"/>
          <p14:tracePt t="330449" x="4652963" y="5081588"/>
          <p14:tracePt t="330464" x="4633913" y="5091113"/>
          <p14:tracePt t="330474" x="4633913" y="5108575"/>
          <p14:tracePt t="330486" x="4625975" y="5116513"/>
          <p14:tracePt t="330501" x="4625975" y="5126038"/>
          <p14:tracePt t="330501" x="4608513" y="5143500"/>
          <p14:tracePt t="330515" x="4608513" y="5153025"/>
          <p14:tracePt t="330529" x="4598988" y="5187950"/>
          <p14:tracePt t="330544" x="4598988" y="5197475"/>
          <p14:tracePt t="330558" x="4562475" y="5278438"/>
          <p14:tracePt t="330587" x="4527550" y="5330825"/>
          <p14:tracePt t="330601" x="4500563" y="5376863"/>
          <p14:tracePt t="330615" x="4446588" y="5411788"/>
          <p14:tracePt t="330615" x="4411663" y="5448300"/>
          <p14:tracePt t="330629" x="4384675" y="5473700"/>
          <p14:tracePt t="330643" x="4322763" y="5510213"/>
          <p14:tracePt t="330658" x="4286250" y="5527675"/>
          <p14:tracePt t="330672" x="4259263" y="5537200"/>
          <p14:tracePt t="330686" x="4205288" y="5554663"/>
          <p14:tracePt t="330700" x="4179888" y="5572125"/>
          <p14:tracePt t="330715" x="4143375" y="5591175"/>
          <p14:tracePt t="330729" x="4081463" y="5653088"/>
          <p14:tracePt t="330743" x="4062413" y="5689600"/>
          <p14:tracePt t="330758" x="4044950" y="5751513"/>
          <p14:tracePt t="330786" x="4027488" y="5822950"/>
          <p14:tracePt t="330787" x="3990975" y="5876925"/>
          <p14:tracePt t="330801" x="3965575" y="5938838"/>
          <p14:tracePt t="330814" x="3946525" y="5956300"/>
          <p14:tracePt t="330844" x="3946525" y="5965825"/>
          <p14:tracePt t="330844" x="3946525" y="5975350"/>
          <p14:tracePt t="330857" x="3946525" y="5992813"/>
          <p14:tracePt t="330872" x="3946525" y="6000750"/>
          <p14:tracePt t="330886" x="3946525" y="6027738"/>
          <p14:tracePt t="330900" x="3956050" y="6046788"/>
          <p14:tracePt t="330914" x="3983038" y="6091238"/>
          <p14:tracePt t="330943" x="4000500" y="6143625"/>
          <p14:tracePt t="330943" x="4037013" y="6189663"/>
          <p14:tracePt t="330957" x="4098925" y="6278563"/>
          <p14:tracePt t="330972" x="4152900" y="6296025"/>
          <p14:tracePt t="330986" x="4205288" y="6313488"/>
          <p14:tracePt t="331000" x="4251325" y="6323013"/>
          <p14:tracePt t="331015" x="4276725" y="6323013"/>
          <p14:tracePt t="331029" x="4313238" y="6305550"/>
          <p14:tracePt t="331043" x="4419600" y="6197600"/>
          <p14:tracePt t="331057" x="4473575" y="6143625"/>
          <p14:tracePt t="331072" x="4510088" y="6091238"/>
          <p14:tracePt t="331086" x="4537075" y="6046788"/>
          <p14:tracePt t="331115" x="4572000" y="6010275"/>
          <p14:tracePt t="331115" x="4608513" y="5956300"/>
          <p14:tracePt t="331129" x="4643438" y="5876925"/>
          <p14:tracePt t="331143" x="4652963" y="5822950"/>
          <p14:tracePt t="331157" x="4670425" y="5778500"/>
          <p14:tracePt t="331172" x="4687888" y="5707063"/>
          <p14:tracePt t="331186" x="4705350" y="5653088"/>
          <p14:tracePt t="331200" x="4705350" y="5608638"/>
          <p14:tracePt t="331214" x="4705350" y="5546725"/>
          <p14:tracePt t="331228" x="4705350" y="5519738"/>
          <p14:tracePt t="331243" x="4705350" y="5492750"/>
          <p14:tracePt t="331271" x="4705350" y="5456238"/>
          <p14:tracePt t="331285" x="4705350" y="5411788"/>
          <p14:tracePt t="331286" x="4697413" y="5357813"/>
          <p14:tracePt t="331300" x="4670425" y="5322888"/>
          <p14:tracePt t="331314" x="4660900" y="5322888"/>
          <p14:tracePt t="331328" x="4643438" y="5305425"/>
          <p14:tracePt t="331343" x="4633913" y="5295900"/>
          <p14:tracePt t="331357" x="4608513" y="5295900"/>
          <p14:tracePt t="331371" x="4572000" y="5295900"/>
          <p14:tracePt t="331386" x="4510088" y="5313363"/>
          <p14:tracePt t="331400" x="4483100" y="5349875"/>
          <p14:tracePt t="331414" x="4465638" y="5357813"/>
          <p14:tracePt t="331428" x="4456113" y="5394325"/>
          <p14:tracePt t="331457" x="4438650" y="5421313"/>
          <p14:tracePt t="331458" x="4419600" y="5483225"/>
          <p14:tracePt t="331471" x="4411663" y="5510213"/>
          <p14:tracePt t="331485" x="4411663" y="5564188"/>
          <p14:tracePt t="331499" x="4411663" y="5626100"/>
          <p14:tracePt t="331514" x="4411663" y="5662613"/>
          <p14:tracePt t="331528" x="4411663" y="5697538"/>
          <p14:tracePt t="331542" x="4411663" y="5715000"/>
          <p14:tracePt t="331557" x="4419600" y="5724525"/>
          <p14:tracePt t="331571" x="4438650" y="5724525"/>
          <p14:tracePt t="331585" x="4465638" y="5724525"/>
          <p14:tracePt t="331614" x="4518025" y="5707063"/>
          <p14:tracePt t="331614" x="4581525" y="5618163"/>
          <p14:tracePt t="331628" x="4616450" y="5564188"/>
          <p14:tracePt t="331642" x="4652963" y="5492750"/>
          <p14:tracePt t="331657" x="4687888" y="5448300"/>
          <p14:tracePt t="331671" x="4724400" y="5394325"/>
          <p14:tracePt t="331685" x="4776788" y="5340350"/>
          <p14:tracePt t="331699" x="4803775" y="5305425"/>
          <p14:tracePt t="331714" x="4840288" y="5224463"/>
          <p14:tracePt t="331728" x="4840288" y="5197475"/>
          <p14:tracePt t="331742" x="4857750" y="5162550"/>
          <p14:tracePt t="331757" x="4857750" y="5135563"/>
          <p14:tracePt t="331785" x="4867275" y="5108575"/>
          <p14:tracePt t="331800" x="4867275" y="5045075"/>
          <p14:tracePt t="331801" x="4867275" y="5019675"/>
          <p14:tracePt t="331814" x="4867275" y="5000625"/>
          <p14:tracePt t="331871" x="4867275" y="4992688"/>
          <p14:tracePt t="331919" x="4867275" y="4894263"/>
          <p14:tracePt t="331932" x="4867275" y="4768850"/>
          <p14:tracePt t="331947" x="4867275" y="4670425"/>
          <p14:tracePt t="331955" x="4867275" y="4616450"/>
          <p14:tracePt t="331958" x="4867275" y="4591050"/>
          <p14:tracePt t="331994" x="4867275" y="4581525"/>
          <p14:tracePt t="332006" x="4867275" y="4564063"/>
          <p14:tracePt t="332052" x="4867275" y="4572000"/>
          <p14:tracePt t="332065" x="4848225" y="4572000"/>
          <p14:tracePt t="332076" x="4848225" y="4581525"/>
          <p14:tracePt t="332100" x="4840288" y="4598988"/>
          <p14:tracePt t="332114" x="4840288" y="4608513"/>
          <p14:tracePt t="332129" x="4822825" y="4608513"/>
          <p14:tracePt t="332142" x="4822825" y="4635500"/>
          <p14:tracePt t="332142" x="4813300" y="4652963"/>
          <p14:tracePt t="332156" x="4795838" y="4679950"/>
          <p14:tracePt t="332171" x="4786313" y="4687888"/>
          <p14:tracePt t="332185" x="4768850" y="4724400"/>
          <p14:tracePt t="332199" x="4751388" y="4759325"/>
          <p14:tracePt t="332213" x="4741863" y="4778375"/>
          <p14:tracePt t="332227" x="4732338" y="4778375"/>
          <p14:tracePt t="332242" x="4732338" y="4786313"/>
          <p14:tracePt t="332256" x="4714875" y="4805363"/>
          <p14:tracePt t="332428" x="4714875" y="4795838"/>
          <p14:tracePt t="332452" x="4714875" y="4786313"/>
          <p14:tracePt t="332465" x="4714875" y="4768850"/>
          <p14:tracePt t="332477" x="4697413" y="4741863"/>
          <p14:tracePt t="332488" x="4697413" y="4714875"/>
          <p14:tracePt t="332504" x="4697413" y="4662488"/>
          <p14:tracePt t="332514" x="4697413" y="4616450"/>
          <p14:tracePt t="332514" x="4687888" y="4581525"/>
          <p14:tracePt t="332527" x="4687888" y="4554538"/>
          <p14:tracePt t="332542" x="4687888" y="4527550"/>
          <p14:tracePt t="332555" x="4687888" y="4510088"/>
          <p14:tracePt t="332570" x="4687888" y="4500563"/>
          <p14:tracePt t="332584" x="4687888" y="4473575"/>
          <p14:tracePt t="332599" x="4687888" y="4411663"/>
          <p14:tracePt t="332627" x="4687888" y="4349750"/>
          <p14:tracePt t="332627" x="4687888" y="4278313"/>
          <p14:tracePt t="332641" x="4687888" y="4233863"/>
          <p14:tracePt t="332655" x="4687888" y="4179888"/>
          <p14:tracePt t="332670" x="4687888" y="4135438"/>
          <p14:tracePt t="332684" x="4687888" y="4090988"/>
          <p14:tracePt t="332698" x="4687888" y="4064000"/>
          <p14:tracePt t="332713" x="4687888" y="4027488"/>
          <p14:tracePt t="332727" x="4687888" y="3983038"/>
          <p14:tracePt t="332741" x="4687888" y="3938588"/>
          <p14:tracePt t="332741" x="4687888" y="3884613"/>
          <p14:tracePt t="332756" x="4687888" y="3840163"/>
          <p14:tracePt t="332784" x="4687888" y="3786188"/>
          <p14:tracePt t="332784" x="4687888" y="3759200"/>
          <p14:tracePt t="332798" x="4687888" y="3706813"/>
          <p14:tracePt t="332813" x="4687888" y="3679825"/>
          <p14:tracePt t="332827" x="4687888" y="3608388"/>
          <p14:tracePt t="332841" x="4687888" y="3544888"/>
          <p14:tracePt t="332855" x="4687888" y="3429000"/>
          <p14:tracePt t="332870" x="4687888" y="3375025"/>
          <p14:tracePt t="332884" x="4687888" y="3349625"/>
          <p14:tracePt t="332898" x="4687888" y="3295650"/>
          <p14:tracePt t="332912" x="4687888" y="3224213"/>
          <p14:tracePt t="332927" x="4687888" y="3152775"/>
          <p14:tracePt t="332955" x="4687888" y="3063875"/>
          <p14:tracePt t="332955" x="4687888" y="2992438"/>
          <p14:tracePt t="332969" x="4687888" y="2946400"/>
          <p14:tracePt t="332984" x="4687888" y="2894013"/>
          <p14:tracePt t="332998" x="4687888" y="2840038"/>
          <p14:tracePt t="333012" x="4687888" y="2822575"/>
          <p14:tracePt t="333027" x="4687888" y="2813050"/>
          <p14:tracePt t="333059" x="4687888" y="2795588"/>
          <p14:tracePt t="333071" x="4679950" y="2795588"/>
          <p14:tracePt t="333086" x="4660900" y="2795588"/>
          <p14:tracePt t="333303" x="4670425" y="2795588"/>
          <p14:tracePt t="333314" x="4679950" y="2795588"/>
          <p14:tracePt t="333327" x="4687888" y="2803525"/>
          <p14:tracePt t="333341" x="4724400" y="2803525"/>
          <p14:tracePt t="333341" x="4751388" y="2813050"/>
          <p14:tracePt t="333355" x="4776788" y="2813050"/>
          <p14:tracePt t="333369" x="4813300" y="2813050"/>
          <p14:tracePt t="333383" x="4840288" y="2813050"/>
          <p14:tracePt t="333398" x="4884738" y="2813050"/>
          <p14:tracePt t="333412" x="4911725" y="2813050"/>
          <p14:tracePt t="333426" x="4956175" y="2813050"/>
          <p14:tracePt t="333455" x="4983163" y="2813050"/>
          <p14:tracePt t="333455" x="5037138" y="2813050"/>
          <p14:tracePt t="333469" x="5064125" y="2813050"/>
          <p14:tracePt t="333484" x="5099050" y="2813050"/>
          <p14:tracePt t="333498" x="5143500" y="2813050"/>
          <p14:tracePt t="333512" x="5207000" y="2813050"/>
          <p14:tracePt t="333526" x="5232400" y="2813050"/>
          <p14:tracePt t="333541" x="5241925" y="2813050"/>
          <p14:tracePt t="333555" x="5259388" y="2795588"/>
          <p14:tracePt t="333569" x="5268913" y="2786063"/>
          <p14:tracePt t="333583" x="5303838" y="2768600"/>
          <p14:tracePt t="333597" x="5330825" y="2759075"/>
          <p14:tracePt t="333626" x="5357813" y="2741613"/>
          <p14:tracePt t="333626" x="5367338" y="2732088"/>
          <p14:tracePt t="333640" x="5384800" y="2732088"/>
          <p14:tracePt t="333654" x="5394325" y="2714625"/>
          <p14:tracePt t="333669" x="5421313" y="2687638"/>
          <p14:tracePt t="333683" x="5446713" y="2679700"/>
          <p14:tracePt t="333697" x="5465763" y="2660650"/>
          <p14:tracePt t="333711" x="5473700" y="2660650"/>
          <p14:tracePt t="333726" x="5537200" y="2635250"/>
          <p14:tracePt t="333740" x="5564188" y="2635250"/>
          <p14:tracePt t="333754" x="5581650" y="2616200"/>
          <p14:tracePt t="333769" x="5589588" y="2608263"/>
          <p14:tracePt t="333783" x="5616575" y="2608263"/>
          <p14:tracePt t="333797" x="5635625" y="2608263"/>
          <p14:tracePt t="333811" x="5653088" y="2608263"/>
          <p14:tracePt t="333826" x="5670550" y="2608263"/>
          <p14:tracePt t="333840" x="5680075" y="2608263"/>
          <p14:tracePt t="333854" x="5707063" y="2608263"/>
          <p14:tracePt t="333869" x="5724525" y="2608263"/>
          <p14:tracePt t="333883" x="5732463" y="2608263"/>
          <p14:tracePt t="333897" x="5751513" y="2608263"/>
          <p14:tracePt t="334202" x="5751513" y="2589213"/>
          <p14:tracePt t="334213" x="5751513" y="2563813"/>
          <p14:tracePt t="334224" x="5751513" y="2536825"/>
          <p14:tracePt t="334238" x="5751513" y="2492375"/>
          <p14:tracePt t="334247" x="5751513" y="2438400"/>
          <p14:tracePt t="334254" x="5751513" y="2393950"/>
          <p14:tracePt t="334268" x="5751513" y="2339975"/>
          <p14:tracePt t="334297" x="5751513" y="2295525"/>
          <p14:tracePt t="334297" x="5751513" y="2197100"/>
          <p14:tracePt t="334311" x="5751513" y="2143125"/>
          <p14:tracePt t="334326" x="5751513" y="2116138"/>
          <p14:tracePt t="334339" x="5751513" y="2089150"/>
          <p14:tracePt t="334354" x="5751513" y="2054225"/>
          <p14:tracePt t="334368" x="5751513" y="2044700"/>
          <p14:tracePt t="334382" x="5751513" y="1992313"/>
          <p14:tracePt t="334396" x="5751513" y="1955800"/>
          <p14:tracePt t="334411" x="5751513" y="1928813"/>
          <p14:tracePt t="334425" x="5751513" y="1884363"/>
          <p14:tracePt t="334453" x="5751513" y="1812925"/>
          <p14:tracePt t="334454" x="5741988" y="1697038"/>
          <p14:tracePt t="334468" x="5741988" y="1643063"/>
          <p14:tracePt t="334482" x="5741988" y="1616075"/>
          <p14:tracePt t="334496" x="5741988" y="1589088"/>
          <p14:tracePt t="334511" x="5741988" y="1554163"/>
          <p14:tracePt t="334525" x="5741988" y="1544638"/>
          <p14:tracePt t="334539" x="5741988" y="1527175"/>
          <p14:tracePt t="334553" x="5741988" y="1490663"/>
          <p14:tracePt t="334568" x="5751513" y="1438275"/>
          <p14:tracePt t="334582" x="5768975" y="1393825"/>
          <p14:tracePt t="334596" x="5786438" y="1295400"/>
          <p14:tracePt t="334610" x="5803900" y="1223963"/>
          <p14:tracePt t="334639" x="5822950" y="1152525"/>
          <p14:tracePt t="334640" x="5840413" y="1071563"/>
          <p14:tracePt t="334653" x="5840413" y="1062038"/>
          <p14:tracePt t="334668" x="5840413" y="1054100"/>
          <p14:tracePt t="334820" x="5830888" y="1062038"/>
          <p14:tracePt t="334833" x="5803900" y="1081088"/>
          <p14:tracePt t="334851" x="5768975" y="1098550"/>
          <p14:tracePt t="334864" x="5759450" y="1108075"/>
          <p14:tracePt t="334872" x="5751513" y="1108075"/>
          <p14:tracePt t="334874" x="5715000" y="1125538"/>
          <p14:tracePt t="334881" x="5688013" y="1125538"/>
          <p14:tracePt t="334896" x="5661025" y="1125538"/>
          <p14:tracePt t="334910" x="5589588" y="1143000"/>
          <p14:tracePt t="334924" x="5537200" y="1160463"/>
          <p14:tracePt t="334939" x="5492750" y="1179513"/>
          <p14:tracePt t="334953" x="5429250" y="1204913"/>
          <p14:tracePt t="334968" x="5394325" y="1204913"/>
          <p14:tracePt t="334982" x="5349875" y="1204913"/>
          <p14:tracePt t="334996" x="5322888" y="1204913"/>
          <p14:tracePt t="335011" x="5286375" y="1204913"/>
          <p14:tracePt t="335024" x="5259388" y="1196975"/>
          <p14:tracePt t="335039" x="5241925" y="1187450"/>
          <p14:tracePt t="335053" x="5207000" y="1160463"/>
          <p14:tracePt t="335067" x="5187950" y="1143000"/>
          <p14:tracePt t="335082" x="5160963" y="1133475"/>
          <p14:tracePt t="335096" x="5135563" y="1116013"/>
          <p14:tracePt t="335124" x="5099050" y="1116013"/>
          <p14:tracePt t="335139" x="5064125" y="1116013"/>
          <p14:tracePt t="335139" x="5045075" y="1108075"/>
          <p14:tracePt t="335153" x="5037138" y="1108075"/>
          <p14:tracePt t="335167" x="5018088" y="1108075"/>
          <p14:tracePt t="335181" x="5010150" y="1089025"/>
          <p14:tracePt t="335196" x="5000625" y="1089025"/>
          <p14:tracePt t="335210" x="5000625" y="1081088"/>
          <p14:tracePt t="335224" x="4983163" y="1081088"/>
          <p14:tracePt t="335238" x="4973638" y="1081088"/>
          <p14:tracePt t="335253" x="4956175" y="1081088"/>
          <p14:tracePt t="335284" x="4946650" y="1081088"/>
          <p14:tracePt t="335284" x="4929188" y="1081088"/>
          <p14:tracePt t="335310" x="4921250" y="1081088"/>
          <p14:tracePt t="335310" x="4902200" y="1081088"/>
          <p14:tracePt t="335324" x="4894263" y="1081088"/>
          <p14:tracePt t="335338" x="4875213" y="1081088"/>
          <p14:tracePt t="335368" x="4867275" y="1081088"/>
          <p14:tracePt t="335390" x="4867275" y="1098550"/>
          <p14:tracePt t="335695" x="4857750" y="1108075"/>
          <p14:tracePt t="335707" x="4857750" y="1116013"/>
          <p14:tracePt t="335730" x="4857750" y="1133475"/>
          <p14:tracePt t="335746" x="4857750" y="1143000"/>
          <p14:tracePt t="335768" x="4857750" y="1169988"/>
          <p14:tracePt t="335779" x="4857750" y="1187450"/>
          <p14:tracePt t="335791" x="4857750" y="1214438"/>
          <p14:tracePt t="335805" x="4857750" y="1241425"/>
          <p14:tracePt t="335816" x="4857750" y="1276350"/>
          <p14:tracePt t="335823" x="4875213" y="1303338"/>
          <p14:tracePt t="335846" x="4894263" y="1339850"/>
          <p14:tracePt t="335859" x="4921250" y="1357313"/>
          <p14:tracePt t="335867" x="4956175" y="1366838"/>
          <p14:tracePt t="335871" x="4983163" y="1384300"/>
          <p14:tracePt t="335880" x="5000625" y="1384300"/>
          <p14:tracePt t="335895" x="5010150" y="1384300"/>
          <p14:tracePt t="335909" x="5027613" y="1384300"/>
          <p14:tracePt t="335923" x="5054600" y="1393825"/>
          <p14:tracePt t="335938" x="5081588" y="1393825"/>
          <p14:tracePt t="335966" x="5108575" y="1393825"/>
          <p14:tracePt t="335980" x="5135563" y="1393825"/>
          <p14:tracePt t="335981" x="5160963" y="1393825"/>
          <p14:tracePt t="335995" x="5197475" y="1393825"/>
          <p14:tracePt t="336009" x="5224463" y="1393825"/>
          <p14:tracePt t="336023" x="5251450" y="1393825"/>
          <p14:tracePt t="336038" x="5278438" y="1393825"/>
          <p14:tracePt t="336052" x="5303838" y="1393825"/>
          <p14:tracePt t="336066" x="5357813" y="1393825"/>
          <p14:tracePt t="336081" x="5384800" y="1393825"/>
          <p14:tracePt t="336095" x="5429250" y="1374775"/>
          <p14:tracePt t="336109" x="5456238" y="1374775"/>
          <p14:tracePt t="336137" x="5483225" y="1374775"/>
          <p14:tracePt t="336138" x="5518150" y="1374775"/>
          <p14:tracePt t="336152" x="5545138" y="1366838"/>
          <p14:tracePt t="336166" x="5572125" y="1366838"/>
          <p14:tracePt t="336180" x="5616575" y="1366838"/>
          <p14:tracePt t="336194" x="5643563" y="1347788"/>
          <p14:tracePt t="336209" x="5680075" y="1347788"/>
          <p14:tracePt t="336223" x="5707063" y="1347788"/>
          <p14:tracePt t="336237" x="5759450" y="1347788"/>
          <p14:tracePt t="336252" x="5813425" y="1330325"/>
          <p14:tracePt t="336266" x="5849938" y="1330325"/>
          <p14:tracePt t="336280" x="5875338" y="1330325"/>
          <p14:tracePt t="336309" x="5902325" y="1330325"/>
          <p14:tracePt t="336309" x="5921375" y="1330325"/>
          <p14:tracePt t="336323" x="5956300" y="1330325"/>
          <p14:tracePt t="336356" x="5983288" y="1330325"/>
          <p14:tracePt t="336365" x="6000750" y="1330325"/>
          <p14:tracePt t="336380" x="6010275" y="1330325"/>
          <p14:tracePt t="336380" x="6027738" y="1330325"/>
          <p14:tracePt t="336394" x="6054725" y="1330325"/>
          <p14:tracePt t="336408" x="6064250" y="1330325"/>
          <p14:tracePt t="336423" x="6089650" y="1330325"/>
          <p14:tracePt t="336437" x="6099175" y="1330325"/>
          <p14:tracePt t="336451" x="6135688" y="1330325"/>
          <p14:tracePt t="336480" x="6143625" y="1330325"/>
          <p14:tracePt t="336481" x="6161088" y="1330325"/>
          <p14:tracePt t="336494" x="6180138" y="1330325"/>
          <p14:tracePt t="336509" x="6197600" y="1330325"/>
          <p14:tracePt t="336523" x="6207125" y="1330325"/>
          <p14:tracePt t="336537" x="6224588" y="1330325"/>
          <p14:tracePt t="336551" x="6232525" y="1330325"/>
          <p14:tracePt t="336566" x="6251575" y="1330325"/>
          <p14:tracePt t="336580" x="6278563" y="1330325"/>
          <p14:tracePt t="336594" x="6313488" y="1330325"/>
          <p14:tracePt t="336608" x="6330950" y="1330325"/>
          <p14:tracePt t="336623" x="6357938" y="1330325"/>
          <p14:tracePt t="336637" x="6384925" y="1312863"/>
          <p14:tracePt t="336651" x="6411913" y="1303338"/>
          <p14:tracePt t="336666" x="6429375" y="1285875"/>
          <p14:tracePt t="336680" x="6438900" y="1285875"/>
          <p14:tracePt t="336694" x="6438900" y="1276350"/>
          <p14:tracePt t="336709" x="6456363" y="1258888"/>
          <p14:tracePt t="336738" x="6456363" y="1250950"/>
          <p14:tracePt t="336763" x="6465888" y="1250950"/>
          <p14:tracePt t="336786" x="6465888" y="1241425"/>
          <p14:tracePt t="337045" x="6483350" y="1241425"/>
          <p14:tracePt t="337055" x="6510338" y="1241425"/>
          <p14:tracePt t="337070" x="6518275" y="1241425"/>
          <p14:tracePt t="337078" x="6537325" y="1241425"/>
          <p14:tracePt t="337080" x="6564313" y="1241425"/>
          <p14:tracePt t="337094" x="6572250" y="1241425"/>
          <p14:tracePt t="337129" x="6589713" y="1241425"/>
          <p14:tracePt t="337151" x="6599238" y="1241425"/>
          <p14:tracePt t="337175" x="6616700" y="1241425"/>
          <p14:tracePt t="337199" x="6626225" y="1241425"/>
          <p14:tracePt t="337223" x="6635750" y="1241425"/>
          <p14:tracePt t="337251" x="6653213" y="1241425"/>
          <p14:tracePt t="337261" x="6653213" y="1223963"/>
          <p14:tracePt t="337276" x="6661150" y="1214438"/>
          <p14:tracePt t="337284" x="6680200" y="1214438"/>
          <p14:tracePt t="337298" x="6688138" y="1196975"/>
          <p14:tracePt t="337308" x="6707188" y="1187450"/>
          <p14:tracePt t="337321" x="6715125" y="1152525"/>
          <p14:tracePt t="337336" x="6732588" y="1143000"/>
          <p14:tracePt t="337353" x="6732588" y="1133475"/>
          <p14:tracePt t="337366" x="6742113" y="1116013"/>
          <p14:tracePt t="337379" x="6742113" y="1108075"/>
          <p14:tracePt t="337379" x="6759575" y="1108075"/>
          <p14:tracePt t="337393" x="6759575" y="1089025"/>
          <p14:tracePt t="337408" x="6769100" y="1089025"/>
          <p14:tracePt t="337564" x="6769100" y="1108075"/>
          <p14:tracePt t="337576" x="6769100" y="1143000"/>
          <p14:tracePt t="337587" x="6769100" y="1169988"/>
          <p14:tracePt t="337603" x="6769100" y="1179513"/>
          <p14:tracePt t="337612" x="6769100" y="1196975"/>
          <p14:tracePt t="337637" x="6751638" y="1204913"/>
          <p14:tracePt t="337652" x="6724650" y="1204913"/>
          <p14:tracePt t="337660" x="6697663" y="1204913"/>
          <p14:tracePt t="337673" x="6680200" y="1204913"/>
          <p14:tracePt t="337684" x="6653213" y="1204913"/>
          <p14:tracePt t="337699" x="6626225" y="1204913"/>
          <p14:tracePt t="337710" x="6572250" y="1223963"/>
          <p14:tracePt t="337721" x="6527800" y="1241425"/>
          <p14:tracePt t="337736" x="6500813" y="1241425"/>
          <p14:tracePt t="337750" x="6446838" y="1258888"/>
          <p14:tracePt t="337751" x="6421438" y="1258888"/>
          <p14:tracePt t="337764" x="6367463" y="1258888"/>
          <p14:tracePt t="337778" x="6296025" y="1258888"/>
          <p14:tracePt t="337807" x="6197600" y="1250950"/>
          <p14:tracePt t="337807" x="6170613" y="1231900"/>
          <p14:tracePt t="337821" x="6153150" y="1231900"/>
          <p14:tracePt t="337852" x="6126163" y="1223963"/>
          <p14:tracePt t="337861" x="6116638" y="1223963"/>
          <p14:tracePt t="337870" x="6089650" y="1223963"/>
          <p14:tracePt t="337878" x="6054725" y="1223963"/>
          <p14:tracePt t="337893" x="6027738" y="1223963"/>
          <p14:tracePt t="337907" x="6018213" y="1204913"/>
          <p14:tracePt t="337921" x="6010275" y="1204913"/>
          <p14:tracePt t="337935" x="6010275" y="1196975"/>
          <p14:tracePt t="337950" x="5992813" y="1196975"/>
          <p14:tracePt t="337978" x="5965825" y="1179513"/>
          <p14:tracePt t="338002" x="5956300" y="1169988"/>
          <p14:tracePt t="338013" x="5938838" y="1169988"/>
          <p14:tracePt t="338025" x="5929313" y="1169988"/>
          <p14:tracePt t="338041" x="5911850" y="1169988"/>
          <p14:tracePt t="338041" x="5902325" y="1169988"/>
          <p14:tracePt t="338050" x="5884863" y="1169988"/>
          <p14:tracePt t="338079" x="5875338" y="1169988"/>
          <p14:tracePt t="338079" x="5867400" y="1187450"/>
          <p14:tracePt t="338093" x="5849938" y="1187450"/>
          <p14:tracePt t="338107" x="5840413" y="1196975"/>
          <p14:tracePt t="338121" x="5822950" y="1196975"/>
          <p14:tracePt t="338150" x="5813425" y="1214438"/>
          <p14:tracePt t="338150" x="5795963" y="1223963"/>
          <p14:tracePt t="338164" x="5786438" y="1231900"/>
          <p14:tracePt t="338178" x="5759450" y="1231900"/>
          <p14:tracePt t="338193" x="5741988" y="1231900"/>
          <p14:tracePt t="338207" x="5732463" y="1250950"/>
          <p14:tracePt t="338221" x="5715000" y="1250950"/>
          <p14:tracePt t="338235" x="5707063" y="1250950"/>
          <p14:tracePt t="338268" x="5707063" y="1258888"/>
          <p14:tracePt t="338455" x="5724525" y="1258888"/>
          <p14:tracePt t="338474" x="5732463" y="1258888"/>
          <p14:tracePt t="338486" x="5732463" y="1276350"/>
          <p14:tracePt t="338499" x="5751513" y="1276350"/>
          <p14:tracePt t="338522" x="5759450" y="1276350"/>
          <p14:tracePt t="338537" x="5759450" y="1285875"/>
          <p14:tracePt t="338550" x="5778500" y="1285875"/>
          <p14:tracePt t="338599" x="5786438" y="1285875"/>
          <p14:tracePt t="338631" x="5803900" y="1285875"/>
          <p14:tracePt t="338644" x="5803900" y="1303338"/>
          <p14:tracePt t="338656" x="5813425" y="1303338"/>
          <p14:tracePt t="338669" x="5813425" y="1312863"/>
          <p14:tracePt t="338693" x="5813425" y="1330325"/>
          <p14:tracePt t="338705" x="5813425" y="1339850"/>
          <p14:tracePt t="338717" x="5822950" y="1357313"/>
          <p14:tracePt t="338730" x="5822950" y="1366838"/>
          <p14:tracePt t="338745" x="5822950" y="1393825"/>
          <p14:tracePt t="338756" x="5822950" y="1419225"/>
          <p14:tracePt t="338768" x="5822950" y="1455738"/>
          <p14:tracePt t="338783" x="5822950" y="1482725"/>
          <p14:tracePt t="338794" x="5822950" y="1490663"/>
          <p14:tracePt t="338803" x="5822950" y="1517650"/>
          <p14:tracePt t="338813" x="5822950" y="1536700"/>
          <p14:tracePt t="338834" x="5822950" y="1562100"/>
          <p14:tracePt t="338835" x="5822950" y="1589088"/>
          <p14:tracePt t="338849" x="5822950" y="1643063"/>
          <p14:tracePt t="338863" x="5822950" y="1687513"/>
          <p14:tracePt t="338877" x="5822950" y="1768475"/>
          <p14:tracePt t="338891" x="5822950" y="1795463"/>
          <p14:tracePt t="338906" x="5822950" y="1812925"/>
          <p14:tracePt t="338920" x="5822950" y="1839913"/>
          <p14:tracePt t="338934" x="5803900" y="1874838"/>
          <p14:tracePt t="338949" x="5803900" y="1911350"/>
          <p14:tracePt t="338977" x="5803900" y="1938338"/>
          <p14:tracePt t="338978" x="5803900" y="1973263"/>
          <p14:tracePt t="338992" x="5803900" y="2017713"/>
          <p14:tracePt t="339006" x="5786438" y="2054225"/>
          <p14:tracePt t="339020" x="5786438" y="2089150"/>
          <p14:tracePt t="339035" x="5786438" y="2116138"/>
          <p14:tracePt t="339049" x="5786438" y="2135188"/>
          <p14:tracePt t="339063" x="5786438" y="2143125"/>
          <p14:tracePt t="339077" x="5786438" y="2160588"/>
          <p14:tracePt t="339091" x="5786438" y="2170113"/>
          <p14:tracePt t="339106" x="5786438" y="2187575"/>
          <p14:tracePt t="339120" x="5786438" y="2214563"/>
          <p14:tracePt t="339148" x="5786438" y="2224088"/>
          <p14:tracePt t="339163" x="5786438" y="2241550"/>
          <p14:tracePt t="339163" x="5786438" y="2251075"/>
          <p14:tracePt t="339177" x="5786438" y="2259013"/>
          <p14:tracePt t="339191" x="5786438" y="2286000"/>
          <p14:tracePt t="339702" x="5786438" y="2303463"/>
          <p14:tracePt t="339846" x="5786438" y="2330450"/>
          <p14:tracePt t="339859" x="5786438" y="2339975"/>
          <p14:tracePt t="339870" x="5786438" y="2357438"/>
          <p14:tracePt t="339883" x="5786438" y="2366963"/>
          <p14:tracePt t="339894" x="5786438" y="2384425"/>
          <p14:tracePt t="339908" x="5786438" y="2393950"/>
          <p14:tracePt t="339919" x="5786438" y="2411413"/>
          <p14:tracePt t="339946" x="5786438" y="2420938"/>
          <p14:tracePt t="339993" x="5786438" y="2438400"/>
          <p14:tracePt t="340051" x="5786438" y="2446338"/>
          <p14:tracePt t="340088" x="5786438" y="2455863"/>
          <p14:tracePt t="340138" x="5786438" y="2473325"/>
          <p14:tracePt t="340153" x="5778500" y="2473325"/>
          <p14:tracePt t="340173" x="5778500" y="2482850"/>
          <p14:tracePt t="340211" x="5759450" y="2482850"/>
          <p14:tracePt t="340223" x="5759450" y="2500313"/>
          <p14:tracePt t="340259" x="5751513" y="2500313"/>
          <p14:tracePt t="340283" x="5732463" y="2509838"/>
          <p14:tracePt t="340307" x="5724525" y="2509838"/>
          <p14:tracePt t="340320" x="5707063" y="2509838"/>
          <p14:tracePt t="340331" x="5697538" y="2509838"/>
          <p14:tracePt t="340346" x="5688013" y="2509838"/>
          <p14:tracePt t="340361" x="5670550" y="2509838"/>
          <p14:tracePt t="340371" x="5670550" y="2527300"/>
          <p14:tracePt t="340381" x="5661025" y="2527300"/>
          <p14:tracePt t="340394" x="5643563" y="2527300"/>
          <p14:tracePt t="340407" x="5635625" y="2527300"/>
          <p14:tracePt t="340429" x="5616575" y="2527300"/>
          <p14:tracePt t="340453" x="5608638" y="2527300"/>
          <p14:tracePt t="340466" x="5581650" y="2527300"/>
          <p14:tracePt t="340478" x="5564188" y="2527300"/>
          <p14:tracePt t="340490" x="5537200" y="2527300"/>
          <p14:tracePt t="340490" x="5527675" y="2527300"/>
          <p14:tracePt t="340504" x="5510213" y="2527300"/>
          <p14:tracePt t="340538" x="5500688" y="2527300"/>
          <p14:tracePt t="340550" x="5483225" y="2527300"/>
          <p14:tracePt t="340574" x="5473700" y="2527300"/>
          <p14:tracePt t="340587" x="5446713" y="2527300"/>
          <p14:tracePt t="340602" x="5429250" y="2527300"/>
          <p14:tracePt t="340614" x="5421313" y="2527300"/>
          <p14:tracePt t="340624" x="5402263" y="2527300"/>
          <p14:tracePt t="340639" x="5394325" y="2527300"/>
          <p14:tracePt t="340659" x="5375275" y="2527300"/>
          <p14:tracePt t="340683" x="5367338" y="2527300"/>
          <p14:tracePt t="340723" x="5357813" y="2536825"/>
          <p14:tracePt t="340744" x="5340350" y="2536825"/>
          <p14:tracePt t="340781" x="5330825" y="2536825"/>
          <p14:tracePt t="340792" x="5313363" y="2536825"/>
          <p14:tracePt t="340817" x="5303838" y="2536825"/>
          <p14:tracePt t="340829" x="5286375" y="2536825"/>
          <p14:tracePt t="340841" x="5286375" y="2554288"/>
          <p14:tracePt t="340861" x="5278438" y="2554288"/>
          <p14:tracePt t="340872" x="5259388" y="2554288"/>
          <p14:tracePt t="340890" x="5251450" y="2554288"/>
          <p14:tracePt t="340927" x="5232400" y="2554288"/>
          <p14:tracePt t="340950" x="5224463" y="2554288"/>
          <p14:tracePt t="340976" x="5214938" y="2554288"/>
          <p14:tracePt t="341001" x="5197475" y="2554288"/>
          <p14:tracePt t="341011" x="5187950" y="2554288"/>
          <p14:tracePt t="341036" x="5170488" y="2554288"/>
          <p14:tracePt t="341048" x="5160963" y="2554288"/>
          <p14:tracePt t="341061" x="5143500" y="2554288"/>
          <p14:tracePt t="341061" x="5135563" y="2554288"/>
          <p14:tracePt t="341096" x="5116513" y="2554288"/>
          <p14:tracePt t="341120" x="5116513" y="2544763"/>
          <p14:tracePt t="341157" x="5108575" y="2544763"/>
          <p14:tracePt t="341253" x="5108575" y="2536825"/>
          <p14:tracePt t="341387" x="5108575" y="2517775"/>
          <p14:tracePt t="341680" x="5126038" y="2517775"/>
          <p14:tracePt t="341691" x="5153025" y="2517775"/>
          <p14:tracePt t="341703" x="5170488" y="2517775"/>
          <p14:tracePt t="341716" x="5197475" y="2517775"/>
          <p14:tracePt t="341729" x="5207000" y="2517775"/>
          <p14:tracePt t="341741" x="5224463" y="2517775"/>
          <p14:tracePt t="341752" x="5232400" y="2517775"/>
          <p14:tracePt t="341763" x="5251450" y="2517775"/>
          <p14:tracePt t="341776" x="5278438" y="2517775"/>
          <p14:tracePt t="341776" x="5303838" y="2517775"/>
          <p14:tracePt t="341788" x="5330825" y="2517775"/>
          <p14:tracePt t="341803" x="5349875" y="2517775"/>
          <p14:tracePt t="341836" x="5357813" y="2517775"/>
          <p14:tracePt t="344142" x="5357813" y="2571750"/>
          <p14:tracePt t="344155" x="5357813" y="2625725"/>
          <p14:tracePt t="344169" x="5349875" y="2687638"/>
          <p14:tracePt t="344180" x="5330825" y="2759075"/>
          <p14:tracePt t="344192" x="5313363" y="2921000"/>
          <p14:tracePt t="344203" x="5286375" y="3044825"/>
          <p14:tracePt t="344215" x="5268913" y="3143250"/>
          <p14:tracePt t="344215" x="5232400" y="3251200"/>
          <p14:tracePt t="344229" x="5187950" y="3322638"/>
          <p14:tracePt t="344243" x="5153025" y="3429000"/>
          <p14:tracePt t="344257" x="5126038" y="3554413"/>
          <p14:tracePt t="344272" x="5089525" y="3662363"/>
          <p14:tracePt t="344286" x="4992688" y="3813175"/>
          <p14:tracePt t="344300" x="4911725" y="3849688"/>
          <p14:tracePt t="344314" x="4867275" y="3884613"/>
          <p14:tracePt t="344329" x="4813300" y="3938588"/>
          <p14:tracePt t="344343" x="4759325" y="3973513"/>
          <p14:tracePt t="344357" x="4705350" y="4010025"/>
          <p14:tracePt t="344372" x="4608513" y="4162425"/>
          <p14:tracePt t="344386" x="4545013" y="4295775"/>
          <p14:tracePt t="344400" x="4500563" y="4429125"/>
          <p14:tracePt t="344414" x="4483100" y="4500563"/>
          <p14:tracePt t="344428" x="4465638" y="4545013"/>
          <p14:tracePt t="344443" x="4446588" y="4598988"/>
          <p14:tracePt t="344457" x="4446588" y="4679950"/>
          <p14:tracePt t="344471" x="4446588" y="4724400"/>
          <p14:tracePt t="344486" x="4446588" y="4840288"/>
          <p14:tracePt t="344500" x="4446588" y="5027613"/>
          <p14:tracePt t="344514" x="4446588" y="5143500"/>
          <p14:tracePt t="344529" x="4446588" y="5214938"/>
          <p14:tracePt t="344543" x="4456113" y="5384800"/>
          <p14:tracePt t="344557" x="4473575" y="5483225"/>
          <p14:tracePt t="344571" x="4473575" y="5635625"/>
          <p14:tracePt t="344585" x="4473575" y="5761038"/>
          <p14:tracePt t="344600" x="4500563" y="5884863"/>
          <p14:tracePt t="344614" x="4500563" y="5938838"/>
          <p14:tracePt t="344628" x="4500563" y="6010275"/>
          <p14:tracePt t="344643" x="4500563" y="6027738"/>
          <p14:tracePt t="344657" x="4500563" y="6037263"/>
          <p14:tracePt t="344685" x="4500563" y="6054725"/>
          <p14:tracePt t="344686" x="4510088" y="6064250"/>
          <p14:tracePt t="344700" x="4537075" y="6064250"/>
          <p14:tracePt t="344714" x="4554538" y="6064250"/>
          <p14:tracePt t="344728" x="4562475" y="6064250"/>
          <p14:tracePt t="344761" x="4581525" y="6064250"/>
          <p14:tracePt t="344776" x="4589463" y="6064250"/>
          <p14:tracePt t="344785" x="4598988" y="6064250"/>
          <p14:tracePt t="344788" x="4633913" y="6046788"/>
          <p14:tracePt t="344799" x="4660900" y="6027738"/>
          <p14:tracePt t="344814" x="4679950" y="6019800"/>
          <p14:tracePt t="344842" x="4705350" y="5992813"/>
          <p14:tracePt t="344842" x="4714875" y="5975350"/>
          <p14:tracePt t="344856" x="4732338" y="5948363"/>
          <p14:tracePt t="344871" x="4768850" y="5849938"/>
          <p14:tracePt t="344885" x="4776788" y="5813425"/>
          <p14:tracePt t="344899" x="4776788" y="5768975"/>
          <p14:tracePt t="344914" x="4795838" y="5734050"/>
          <p14:tracePt t="344928" x="4795838" y="5724525"/>
          <p14:tracePt t="344942" x="4813300" y="5697538"/>
          <p14:tracePt t="345043" x="4813300" y="5680075"/>
          <p14:tracePt t="345090" x="4813300" y="5670550"/>
          <p14:tracePt t="345129" x="4813300" y="5662613"/>
          <p14:tracePt t="345151" x="4813300" y="5643563"/>
          <p14:tracePt t="345162" x="4822825" y="5618163"/>
          <p14:tracePt t="345175" x="4840288" y="5581650"/>
          <p14:tracePt t="345185" x="4857750" y="5537200"/>
          <p14:tracePt t="345198" x="4894263" y="5465763"/>
          <p14:tracePt t="345213" x="4929188" y="5411788"/>
          <p14:tracePt t="345214" x="4965700" y="5357813"/>
          <p14:tracePt t="345228" x="4992688" y="5305425"/>
          <p14:tracePt t="345242" x="5027613" y="5259388"/>
          <p14:tracePt t="345256" x="5064125" y="5180013"/>
          <p14:tracePt t="345270" x="5135563" y="5045075"/>
          <p14:tracePt t="345285" x="5313363" y="4805363"/>
          <p14:tracePt t="345299" x="5375275" y="4724400"/>
          <p14:tracePt t="345313" x="5456238" y="4635500"/>
          <p14:tracePt t="345328" x="5518150" y="4564063"/>
          <p14:tracePt t="345356" x="5572125" y="4510088"/>
          <p14:tracePt t="345357" x="5643563" y="4448175"/>
          <p14:tracePt t="345371" x="5778500" y="4259263"/>
          <p14:tracePt t="345385" x="5830888" y="4179888"/>
          <p14:tracePt t="345399" x="5867400" y="4135438"/>
          <p14:tracePt t="345413" x="5902325" y="4098925"/>
          <p14:tracePt t="345427" x="5946775" y="4037013"/>
          <p14:tracePt t="345442" x="6000750" y="4000500"/>
          <p14:tracePt t="345457" x="6054725" y="3965575"/>
          <p14:tracePt t="345471" x="6081713" y="3938588"/>
          <p14:tracePt t="345485" x="6116638" y="3921125"/>
          <p14:tracePt t="345514" x="6143625" y="3902075"/>
          <p14:tracePt t="345514" x="6188075" y="3876675"/>
          <p14:tracePt t="345528" x="6207125" y="3857625"/>
          <p14:tracePt t="345543" x="6215063" y="3849688"/>
          <p14:tracePt t="345557" x="6224588" y="3849688"/>
          <p14:tracePt t="345614" x="6242050" y="3849688"/>
          <p14:tracePt t="345649" x="6251575" y="3849688"/>
          <p14:tracePt t="345660" x="6286500" y="3867150"/>
          <p14:tracePt t="345673" x="6296025" y="3884613"/>
          <p14:tracePt t="345688" x="6313488" y="3894138"/>
          <p14:tracePt t="345698" x="6323013" y="3921125"/>
          <p14:tracePt t="345714" x="6323013" y="3938588"/>
          <p14:tracePt t="345735" x="6323013" y="3948113"/>
          <p14:tracePt t="345795" x="6323013" y="3992563"/>
          <p14:tracePt t="345806" x="6313488" y="4064000"/>
          <p14:tracePt t="345819" x="6296025" y="4135438"/>
          <p14:tracePt t="345833" x="6278563" y="4179888"/>
          <p14:tracePt t="345843" x="6269038" y="4214813"/>
          <p14:tracePt t="345864" x="6269038" y="4224338"/>
          <p14:tracePt t="345872" x="6251575" y="4241800"/>
          <p14:tracePt t="345885" x="6251575" y="4251325"/>
          <p14:tracePt t="345905" x="6242050" y="4251325"/>
          <p14:tracePt t="346088" x="6224588" y="4251325"/>
          <p14:tracePt t="346098" x="6224588" y="4233863"/>
          <p14:tracePt t="346114" x="6215063" y="4224338"/>
          <p14:tracePt t="346133" x="6197600" y="4214813"/>
          <p14:tracePt t="346147" x="6197600" y="4197350"/>
          <p14:tracePt t="346170" x="6188075" y="4197350"/>
          <p14:tracePt t="346182" x="6170613" y="4197350"/>
          <p14:tracePt t="346207" x="6161088" y="4197350"/>
          <p14:tracePt t="346222" x="6153150" y="4197350"/>
          <p14:tracePt t="346230" x="6135688" y="4197350"/>
          <p14:tracePt t="346257" x="6126163" y="4197350"/>
          <p14:tracePt t="346344" x="6143625" y="4170363"/>
          <p14:tracePt t="346361" x="6180138" y="4135438"/>
          <p14:tracePt t="346372" x="6207125" y="4116388"/>
          <p14:tracePt t="346385" x="6242050" y="4108450"/>
          <p14:tracePt t="346385" x="6269038" y="4090988"/>
          <p14:tracePt t="346399" x="6323013" y="4071938"/>
          <p14:tracePt t="346413" x="6367463" y="4054475"/>
          <p14:tracePt t="346428" x="6411913" y="4027488"/>
          <p14:tracePt t="346442" x="6429375" y="4027488"/>
          <p14:tracePt t="346456" x="6438900" y="4019550"/>
          <p14:tracePt t="346523" x="6367463" y="4019550"/>
          <p14:tracePt t="346534" x="6313488" y="4037013"/>
          <p14:tracePt t="346547" x="6269038" y="4071938"/>
          <p14:tracePt t="346558" x="6188075" y="4125913"/>
          <p14:tracePt t="346571" x="6081713" y="4214813"/>
          <p14:tracePt t="346584" x="5965825" y="4330700"/>
          <p14:tracePt t="346584" x="5857875" y="4438650"/>
          <p14:tracePt t="346599" x="5751513" y="4527550"/>
          <p14:tracePt t="346613" x="5643563" y="4598988"/>
          <p14:tracePt t="346627" x="5537200" y="4635500"/>
          <p14:tracePt t="346641" x="5465763" y="4670425"/>
          <p14:tracePt t="346656" x="5357813" y="4687888"/>
          <p14:tracePt t="346684" x="5313363" y="4687888"/>
          <p14:tracePt t="346684" x="5278438" y="4706938"/>
          <p14:tracePt t="346698" x="5251450" y="4706938"/>
          <p14:tracePt t="346713" x="5224463" y="4706938"/>
          <p14:tracePt t="346727" x="5160963" y="4706938"/>
          <p14:tracePt t="346741" x="5135563" y="4724400"/>
          <p14:tracePt t="346756" x="5108575" y="4724400"/>
          <p14:tracePt t="346770" x="5072063" y="4741863"/>
          <p14:tracePt t="346785" x="5027613" y="4741863"/>
          <p14:tracePt t="346799" x="4992688" y="4751388"/>
          <p14:tracePt t="346813" x="4946650" y="4751388"/>
          <p14:tracePt t="346827" x="4884738" y="4768850"/>
          <p14:tracePt t="346855" x="4867275" y="4786313"/>
          <p14:tracePt t="346870" x="4867275" y="4795838"/>
          <p14:tracePt t="346870" x="4867275" y="4805363"/>
          <p14:tracePt t="346884" x="4857750" y="4830763"/>
          <p14:tracePt t="346898" x="4840288" y="4867275"/>
          <p14:tracePt t="346913" x="4840288" y="4876800"/>
          <p14:tracePt t="346927" x="4830763" y="4884738"/>
          <p14:tracePt t="346941" x="4830763" y="4902200"/>
          <p14:tracePt t="346955" x="4813300" y="4902200"/>
          <p14:tracePt t="346970" x="4813300" y="4911725"/>
          <p14:tracePt t="348878" x="4822825" y="4894263"/>
          <p14:tracePt t="348889" x="4830763" y="4894263"/>
          <p14:tracePt t="348903" x="4830763" y="4884738"/>
          <p14:tracePt t="348915" x="4848225" y="4884738"/>
          <p14:tracePt t="348940" x="4857750" y="4876800"/>
          <p14:tracePt t="349035" x="4857750" y="4857750"/>
          <p14:tracePt t="349073" x="4875213" y="4857750"/>
          <p14:tracePt t="349144" x="4875213" y="4849813"/>
          <p14:tracePt t="349159" x="4884738" y="4849813"/>
          <p14:tracePt t="349168" x="4884738" y="4830763"/>
          <p14:tracePt t="349180" x="4902200" y="4830763"/>
          <p14:tracePt t="349219" x="4911725" y="4830763"/>
          <p14:tracePt t="349232" x="4929188" y="4822825"/>
          <p14:tracePt t="349242" x="4938713" y="4822825"/>
          <p14:tracePt t="349253" x="4946650" y="4805363"/>
          <p14:tracePt t="349265" x="4983163" y="4795838"/>
          <p14:tracePt t="349271" x="4992688" y="4795838"/>
          <p14:tracePt t="349281" x="5010150" y="4778375"/>
          <p14:tracePt t="349296" x="5018088" y="4768850"/>
          <p14:tracePt t="349441" x="5018088" y="4795838"/>
          <p14:tracePt t="349448" x="5000625" y="4795838"/>
          <p14:tracePt t="349459" x="4965700" y="4813300"/>
          <p14:tracePt t="349472" x="4938713" y="4830763"/>
          <p14:tracePt t="349485" x="4902200" y="4830763"/>
          <p14:tracePt t="349496" x="4875213" y="4830763"/>
          <p14:tracePt t="349510" x="4830763" y="4830763"/>
          <p14:tracePt t="349520" x="4759325" y="4849813"/>
          <p14:tracePt t="349538" x="4705350" y="4867275"/>
          <p14:tracePt t="349552" x="4679950" y="4867275"/>
          <p14:tracePt t="349553" x="4652963" y="4867275"/>
          <p14:tracePt t="349567" x="4633913" y="4867275"/>
          <p14:tracePt t="349691" x="4652963" y="4857750"/>
          <p14:tracePt t="349704" x="4705350" y="4840288"/>
          <p14:tracePt t="349715" x="4759325" y="4840288"/>
          <p14:tracePt t="349729" x="4786313" y="4822825"/>
          <p14:tracePt t="349738" x="4813300" y="4822825"/>
          <p14:tracePt t="349752" x="4848225" y="4822825"/>
          <p14:tracePt t="349767" x="4875213" y="4822825"/>
          <p14:tracePt t="349767" x="4902200" y="4822825"/>
          <p14:tracePt t="349781" x="4921250" y="4822825"/>
          <p14:tracePt t="349795" x="4929188" y="4822825"/>
          <p14:tracePt t="349810" x="4946650" y="4822825"/>
          <p14:tracePt t="349824" x="4956175" y="4822825"/>
          <p14:tracePt t="349885" x="4956175" y="4813300"/>
          <p14:tracePt t="349924" x="4921250" y="4786313"/>
          <p14:tracePt t="349936" x="4884738" y="4733925"/>
          <p14:tracePt t="349945" x="4848225" y="4679950"/>
          <p14:tracePt t="349960" x="4822825" y="4662488"/>
          <p14:tracePt t="349972" x="4803775" y="4652963"/>
          <p14:tracePt t="349982" x="4776788" y="4635500"/>
          <p14:tracePt t="349982" x="4751388" y="4635500"/>
          <p14:tracePt t="349995" x="4714875" y="4643438"/>
          <p14:tracePt t="350009" x="4705350" y="4662488"/>
          <p14:tracePt t="350023" x="4687888" y="4687888"/>
          <p14:tracePt t="350052" x="4687888" y="4714875"/>
          <p14:tracePt t="350052" x="4679950" y="4724400"/>
          <p14:tracePt t="350066" x="4679950" y="4751388"/>
          <p14:tracePt t="350080" x="4660900" y="4786313"/>
          <p14:tracePt t="350095" x="4660900" y="4795838"/>
          <p14:tracePt t="350109" x="4660900" y="4805363"/>
          <p14:tracePt t="350123" x="4660900" y="4840288"/>
          <p14:tracePt t="350138" x="4670425" y="4857750"/>
          <p14:tracePt t="350152" x="4697413" y="4876800"/>
          <p14:tracePt t="350166" x="4724400" y="4894263"/>
          <p14:tracePt t="350180" x="4759325" y="4894263"/>
          <p14:tracePt t="350209" x="4786313" y="4894263"/>
          <p14:tracePt t="350209" x="4813300" y="4884738"/>
          <p14:tracePt t="350223" x="4875213" y="4857750"/>
          <p14:tracePt t="350238" x="4911725" y="4840288"/>
          <p14:tracePt t="350267" x="4938713" y="4840288"/>
          <p14:tracePt t="350267" x="4956175" y="4822825"/>
          <p14:tracePt t="350280" x="4965700" y="4822825"/>
          <p14:tracePt t="351563" x="4992688" y="4822825"/>
          <p14:tracePt t="351573" x="5010150" y="4822825"/>
          <p14:tracePt t="351584" x="5018088" y="4830763"/>
          <p14:tracePt t="351596" x="5045075" y="4840288"/>
          <p14:tracePt t="351611" x="5064125" y="4857750"/>
          <p14:tracePt t="351621" x="5072063" y="4857750"/>
          <p14:tracePt t="351636" x="5089525" y="4867275"/>
          <p14:tracePt t="351636" x="5099050" y="4867275"/>
          <p14:tracePt t="351650" x="5116513" y="4884738"/>
          <p14:tracePt t="351665" x="5126038" y="4884738"/>
          <p14:tracePt t="351679" x="5153025" y="4884738"/>
          <p14:tracePt t="351707" x="5160963" y="4894263"/>
          <p14:tracePt t="351708" x="5180013" y="4894263"/>
          <p14:tracePt t="351722" x="5187950" y="4894263"/>
          <p14:tracePt t="351736" x="5207000" y="4911725"/>
          <p14:tracePt t="351750" x="5214938" y="4911725"/>
          <p14:tracePt t="351765" x="5232400" y="4911725"/>
          <p14:tracePt t="351796" x="5241925" y="4911725"/>
          <p14:tracePt t="351828" x="5259388" y="4911725"/>
          <p14:tracePt t="352022" x="5259388" y="4921250"/>
          <p14:tracePt t="352107" x="5241925" y="4921250"/>
          <p14:tracePt t="352121" x="5224463" y="4921250"/>
          <p14:tracePt t="352126" x="5214938" y="4921250"/>
          <p14:tracePt t="352136" x="5197475" y="4921250"/>
          <p14:tracePt t="352150" x="5187950" y="4921250"/>
          <p14:tracePt t="352164" x="5170488" y="4921250"/>
          <p14:tracePt t="352178" x="5160963" y="4921250"/>
          <p14:tracePt t="352193" x="5143500" y="4921250"/>
          <p14:tracePt t="352445" x="5160963" y="4921250"/>
          <p14:tracePt t="352462" x="5197475" y="4921250"/>
          <p14:tracePt t="352470" x="5224463" y="4921250"/>
          <p14:tracePt t="352483" x="5232400" y="4902200"/>
          <p14:tracePt t="352500" x="5251450" y="4902200"/>
          <p14:tracePt t="352519" x="5259388" y="4902200"/>
          <p14:tracePt t="352530" x="5278438" y="4902200"/>
          <p14:tracePt t="352568" x="5286375" y="4902200"/>
          <p14:tracePt t="352629" x="5303838" y="4902200"/>
          <p14:tracePt t="352641" x="5313363" y="4902200"/>
          <p14:tracePt t="352668" x="5330825" y="4902200"/>
          <p14:tracePt t="352702" x="5340350" y="4902200"/>
          <p14:tracePt t="352740" x="5357813" y="4902200"/>
          <p14:tracePt t="352751" x="5367338" y="4911725"/>
          <p14:tracePt t="352762" x="5367338" y="4921250"/>
          <p14:tracePt t="352774" x="5375275" y="4938713"/>
          <p14:tracePt t="352789" x="5394325" y="4948238"/>
          <p14:tracePt t="352799" x="5394325" y="4965700"/>
          <p14:tracePt t="352811" x="5402263" y="4973638"/>
          <p14:tracePt t="352826" x="5402263" y="4983163"/>
          <p14:tracePt t="352871" x="5402263" y="5000625"/>
          <p14:tracePt t="352908" x="5402263" y="5010150"/>
          <p14:tracePt t="352921" x="5402263" y="5027613"/>
          <p14:tracePt t="352944" x="5384800" y="5037138"/>
          <p14:tracePt t="352968" x="5375275" y="5054600"/>
          <p14:tracePt t="352981" x="5367338" y="5054600"/>
          <p14:tracePt t="352992" x="5349875" y="5064125"/>
          <p14:tracePt t="353007" x="5340350" y="5064125"/>
          <p14:tracePt t="353007" x="5322888" y="5081588"/>
          <p14:tracePt t="353020" x="5313363" y="5081588"/>
          <p14:tracePt t="353034" x="5295900" y="5091113"/>
          <p14:tracePt t="353063" x="5286375" y="5091113"/>
          <p14:tracePt t="353063" x="5268913" y="5091113"/>
          <p14:tracePt t="353077" x="5259388" y="5108575"/>
          <p14:tracePt t="353091" x="5241925" y="5108575"/>
          <p14:tracePt t="353138" x="5232400" y="5116513"/>
          <p14:tracePt t="353307" x="5268913" y="5099050"/>
          <p14:tracePt t="353319" x="5295900" y="5081588"/>
          <p14:tracePt t="353327" x="5330825" y="5064125"/>
          <p14:tracePt t="353334" x="5340350" y="5064125"/>
          <p14:tracePt t="353363" x="5367338" y="5064125"/>
          <p14:tracePt t="353364" x="5384800" y="5064125"/>
          <p14:tracePt t="353391" x="5394325" y="5064125"/>
          <p14:tracePt t="353405" x="5411788" y="5064125"/>
          <p14:tracePt t="353406" x="5421313" y="5064125"/>
          <p14:tracePt t="353420" x="5429250" y="5064125"/>
          <p14:tracePt t="353434" x="5446713" y="5064125"/>
          <p14:tracePt t="353448" x="5456238" y="5064125"/>
          <p14:tracePt t="353463" x="5473700" y="5064125"/>
          <p14:tracePt t="353477" x="5483225" y="5064125"/>
          <p14:tracePt t="353491" x="5500688" y="5064125"/>
          <p14:tracePt t="353542" x="5510213" y="5064125"/>
          <p14:tracePt t="353588" x="5527675" y="5064125"/>
          <p14:tracePt t="353627" x="5537200" y="5064125"/>
          <p14:tracePt t="353651" x="5554663" y="5064125"/>
          <p14:tracePt t="353672" x="5564188" y="5064125"/>
          <p14:tracePt t="353684" x="5572125" y="5064125"/>
          <p14:tracePt t="353721" x="5572125" y="5072063"/>
          <p14:tracePt t="353771" x="5572125" y="5081588"/>
          <p14:tracePt t="353873" x="5564188" y="5081588"/>
          <p14:tracePt t="353882" x="5545138" y="5081588"/>
          <p14:tracePt t="353892" x="5537200" y="5081588"/>
          <p14:tracePt t="353903" x="5510213" y="5081588"/>
          <p14:tracePt t="353908" x="5492750" y="5081588"/>
          <p14:tracePt t="353919" x="5465763" y="5081588"/>
          <p14:tracePt t="353934" x="5456238" y="5081588"/>
          <p14:tracePt t="353948" x="5421313" y="5081588"/>
          <p14:tracePt t="353962" x="5394325" y="5064125"/>
          <p14:tracePt t="354061" x="5394325" y="5054600"/>
          <p14:tracePt t="354135" x="5402263" y="5054600"/>
          <p14:tracePt t="354146" x="5411788" y="5054600"/>
          <p14:tracePt t="354158" x="5411788" y="5037138"/>
          <p14:tracePt t="354171" x="5429250" y="5037138"/>
          <p14:tracePt t="354186" x="5438775" y="5027613"/>
          <p14:tracePt t="354194" x="5438775" y="5010150"/>
          <p14:tracePt t="354210" x="5456238" y="5010150"/>
          <p14:tracePt t="354230" x="5456238" y="5000625"/>
          <p14:tracePt t="354256" x="5456238" y="4992688"/>
          <p14:tracePt t="354305" x="5456238" y="4973638"/>
          <p14:tracePt t="354436" x="5446713" y="4973638"/>
          <p14:tracePt t="354448" x="5446713" y="4965700"/>
          <p14:tracePt t="354510" x="5438775" y="4948238"/>
          <p14:tracePt t="354524" x="5438775" y="4938713"/>
          <p14:tracePt t="354534" x="5421313" y="4938713"/>
          <p14:tracePt t="354754" x="5421313" y="4921250"/>
          <p14:tracePt t="355059" x="5411788" y="4921250"/>
          <p14:tracePt t="355144" x="5394325" y="4921250"/>
          <p14:tracePt t="355154" x="5384800" y="4921250"/>
          <p14:tracePt t="355178" x="5375275" y="4921250"/>
          <p14:tracePt t="355203" x="5357813" y="4921250"/>
          <p14:tracePt t="355287" x="5330825" y="4921250"/>
          <p14:tracePt t="355300" x="5322888" y="4921250"/>
          <p14:tracePt t="355310" x="5303838" y="4921250"/>
          <p14:tracePt t="355325" x="5278438" y="4921250"/>
          <p14:tracePt t="355336" x="5251450" y="4921250"/>
          <p14:tracePt t="355347" x="5214938" y="4911725"/>
          <p14:tracePt t="355368" x="5187950" y="4911725"/>
          <p14:tracePt t="355377" x="5153025" y="4894263"/>
          <p14:tracePt t="355387" x="5126038" y="4876800"/>
          <p14:tracePt t="355403" x="5089525" y="4857750"/>
          <p14:tracePt t="355405" x="5045075" y="4822825"/>
          <p14:tracePt t="355418" x="4992688" y="4795838"/>
          <p14:tracePt t="355432" x="4921250" y="4670425"/>
          <p14:tracePt t="355446" x="4857750" y="4591050"/>
          <p14:tracePt t="355460" x="4822825" y="4510088"/>
          <p14:tracePt t="355475" x="4786313" y="4465638"/>
          <p14:tracePt t="355489" x="4732338" y="4411663"/>
          <p14:tracePt t="355503" x="4625975" y="4295775"/>
          <p14:tracePt t="355517" x="4589463" y="4251325"/>
          <p14:tracePt t="355532" x="4554538" y="4152900"/>
          <p14:tracePt t="355560" x="4510088" y="4019550"/>
          <p14:tracePt t="355574" x="4465638" y="3884613"/>
          <p14:tracePt t="355575" x="4375150" y="3778250"/>
          <p14:tracePt t="355589" x="4224338" y="3589338"/>
          <p14:tracePt t="355619" x="4160838" y="3429000"/>
          <p14:tracePt t="355620" x="4081463" y="3206750"/>
          <p14:tracePt t="355632" x="4010025" y="3009900"/>
          <p14:tracePt t="355646" x="3919538" y="2874963"/>
          <p14:tracePt t="355660" x="3697288" y="2697163"/>
          <p14:tracePt t="355894" x="3687763" y="2697163"/>
          <p14:tracePt t="355910" x="3679825" y="2697163"/>
          <p14:tracePt t="355920" x="3643313" y="2697163"/>
          <p14:tracePt t="355931" x="3598863" y="2697163"/>
          <p14:tracePt t="355946" x="3562350" y="2679700"/>
          <p14:tracePt t="355946" x="3536950" y="2670175"/>
          <p14:tracePt t="355960" x="3509963" y="2670175"/>
          <p14:tracePt t="355974" x="3490913" y="2652713"/>
          <p14:tracePt t="355989" x="3482975" y="2652713"/>
          <p14:tracePt t="356003" x="3419475" y="2625725"/>
          <p14:tracePt t="356017" x="3411538" y="2625725"/>
          <p14:tracePt t="356031" x="3375025" y="2608263"/>
          <p14:tracePt t="356046" x="3367088" y="2608263"/>
          <p14:tracePt t="356074" x="3357563" y="2608263"/>
          <p14:tracePt t="356088" x="3330575" y="2598738"/>
          <p14:tracePt t="356117" x="3313113" y="2598738"/>
          <p14:tracePt t="356127" x="3303588" y="2598738"/>
          <p14:tracePt t="356137" x="3286125" y="2581275"/>
          <p14:tracePt t="356154" x="3259138" y="2571750"/>
          <p14:tracePt t="356166" x="3251200" y="2554288"/>
          <p14:tracePt t="356179" x="3232150" y="2544763"/>
          <p14:tracePt t="356186" x="3224213" y="2527300"/>
          <p14:tracePt t="356194" x="3205163" y="2517775"/>
          <p14:tracePt t="356202" x="3197225" y="2517775"/>
          <p14:tracePt t="356259" x="3197225" y="2500313"/>
          <p14:tracePt t="356282" x="3197225" y="2492375"/>
          <p14:tracePt t="356322" x="3214688" y="2492375"/>
          <p14:tracePt t="356336" x="3259138" y="2500313"/>
          <p14:tracePt t="356345" x="3276600" y="2509838"/>
          <p14:tracePt t="356368" x="3303588" y="2527300"/>
          <p14:tracePt t="356378" x="3322638" y="2536825"/>
          <p14:tracePt t="356388" x="3330575" y="2554288"/>
          <p14:tracePt t="356398" x="3357563" y="2563813"/>
          <p14:tracePt t="356403" x="3394075" y="2581275"/>
          <p14:tracePt t="356416" x="3402013" y="2598738"/>
          <p14:tracePt t="356431" x="3446463" y="2625725"/>
          <p14:tracePt t="356464" x="3455988" y="2635250"/>
          <p14:tracePt t="356477" x="3473450" y="2652713"/>
          <p14:tracePt t="356491" x="3473450" y="2660650"/>
          <p14:tracePt t="356500" x="3482975" y="2687638"/>
          <p14:tracePt t="356516" x="3482975" y="2724150"/>
          <p14:tracePt t="356525" x="3500438" y="2786063"/>
          <p14:tracePt t="356531" x="3500438" y="2840038"/>
          <p14:tracePt t="356545" x="3500438" y="2867025"/>
          <p14:tracePt t="356573" x="3517900" y="2901950"/>
          <p14:tracePt t="356574" x="3517900" y="2928938"/>
          <p14:tracePt t="356588" x="3517900" y="2938463"/>
          <p14:tracePt t="356617" x="3517900" y="2946400"/>
          <p14:tracePt t="356617" x="3517900" y="2965450"/>
          <p14:tracePt t="356630" x="3517900" y="2973388"/>
          <p14:tracePt t="356645" x="3509963" y="3009900"/>
          <p14:tracePt t="356659" x="3500438" y="3063875"/>
          <p14:tracePt t="356673" x="3482975" y="3116263"/>
          <p14:tracePt t="356688" x="3465513" y="3170238"/>
          <p14:tracePt t="356702" x="3446463" y="3214688"/>
          <p14:tracePt t="356730" x="3429000" y="3251200"/>
          <p14:tracePt t="356745" x="3402013" y="3295650"/>
          <p14:tracePt t="356745" x="3402013" y="3303588"/>
          <p14:tracePt t="356759" x="3394075" y="3322638"/>
          <p14:tracePt t="356773" x="3375025" y="3322638"/>
          <p14:tracePt t="356804" x="3375025" y="3330575"/>
          <p14:tracePt t="356842" x="3375025" y="3340100"/>
          <p14:tracePt t="356853" x="3367088" y="3340100"/>
          <p14:tracePt t="356872" x="3348038" y="3357563"/>
          <p14:tracePt t="356882" x="3348038" y="3367088"/>
          <p14:tracePt t="356892" x="3348038" y="3394075"/>
          <p14:tracePt t="356902" x="3348038" y="3446463"/>
          <p14:tracePt t="356916" x="3348038" y="3536950"/>
          <p14:tracePt t="356916" x="3348038" y="3608388"/>
          <p14:tracePt t="356930" x="3348038" y="3670300"/>
          <p14:tracePt t="356945" x="3348038" y="3724275"/>
          <p14:tracePt t="356959" x="3348038" y="3768725"/>
          <p14:tracePt t="356973" x="3357563" y="3867150"/>
          <p14:tracePt t="356988" x="3402013" y="4090988"/>
          <p14:tracePt t="357002" x="3402013" y="4162425"/>
          <p14:tracePt t="357016" x="3402013" y="4214813"/>
          <p14:tracePt t="357030" x="3402013" y="4259263"/>
          <p14:tracePt t="357045" x="3402013" y="4286250"/>
          <p14:tracePt t="357073" x="3419475" y="4330700"/>
          <p14:tracePt t="357087" x="3419475" y="4357688"/>
          <p14:tracePt t="357088" x="3419475" y="4384675"/>
          <p14:tracePt t="357102" x="3438525" y="4456113"/>
          <p14:tracePt t="357116" x="3438525" y="4510088"/>
          <p14:tracePt t="357130" x="3446463" y="4554538"/>
          <p14:tracePt t="357145" x="3446463" y="4608513"/>
          <p14:tracePt t="357159" x="3465513" y="4687888"/>
          <p14:tracePt t="357173" x="3482975" y="4714875"/>
          <p14:tracePt t="357187" x="3482975" y="4751388"/>
          <p14:tracePt t="357202" x="3500438" y="4795838"/>
          <p14:tracePt t="357216" x="3517900" y="4938713"/>
          <p14:tracePt t="357230" x="3517900" y="5010150"/>
          <p14:tracePt t="357258" x="3517900" y="5054600"/>
          <p14:tracePt t="357259" x="3536950" y="5108575"/>
          <p14:tracePt t="357273" x="3536950" y="5135563"/>
          <p14:tracePt t="357287" x="3536950" y="5170488"/>
          <p14:tracePt t="357301" x="3544888" y="5180013"/>
          <p14:tracePt t="357495" x="3581400" y="5180013"/>
          <p14:tracePt t="357507" x="3608388" y="5170488"/>
          <p14:tracePt t="357521" x="3616325" y="5170488"/>
          <p14:tracePt t="357533" x="3633788" y="5162550"/>
          <p14:tracePt t="357544" x="3660775" y="5162550"/>
          <p14:tracePt t="357557" x="3714750" y="5143500"/>
          <p14:tracePt t="357572" x="3741738" y="5143500"/>
          <p14:tracePt t="357586" x="3795713" y="5126038"/>
          <p14:tracePt t="357587" x="3822700" y="5126038"/>
          <p14:tracePt t="357601" x="3848100" y="5126038"/>
          <p14:tracePt t="357615" x="3902075" y="5108575"/>
          <p14:tracePt t="357629" x="3983038" y="5091113"/>
          <p14:tracePt t="357644" x="4027488" y="5072063"/>
          <p14:tracePt t="357658" x="4062413" y="5072063"/>
          <p14:tracePt t="357672" x="4108450" y="5064125"/>
          <p14:tracePt t="357687" x="4160838" y="5064125"/>
          <p14:tracePt t="357701" x="4232275" y="5064125"/>
          <p14:tracePt t="357715" x="4268788" y="5064125"/>
          <p14:tracePt t="357729" x="4276725" y="5064125"/>
          <p14:tracePt t="357743" x="4303713" y="5064125"/>
          <p14:tracePt t="357758" x="4330700" y="5064125"/>
          <p14:tracePt t="357772" x="4367213" y="5064125"/>
          <p14:tracePt t="357786" x="4429125" y="5045075"/>
          <p14:tracePt t="357801" x="4456113" y="5045075"/>
          <p14:tracePt t="357815" x="4483100" y="5027613"/>
          <p14:tracePt t="357830" x="4500563" y="5027613"/>
          <p14:tracePt t="357844" x="4527550" y="5010150"/>
          <p14:tracePt t="357858" x="4572000" y="5010150"/>
          <p14:tracePt t="357872" x="4608513" y="5010150"/>
          <p14:tracePt t="357886" x="4660900" y="5000625"/>
          <p14:tracePt t="357901" x="4697413" y="5000625"/>
          <p14:tracePt t="357915" x="4724400" y="4983163"/>
          <p14:tracePt t="357929" x="4776788" y="4983163"/>
          <p14:tracePt t="357944" x="4822825" y="4965700"/>
          <p14:tracePt t="357958" x="4902200" y="4965700"/>
          <p14:tracePt t="357972" x="4956175" y="4965700"/>
          <p14:tracePt t="357986" x="4983163" y="4965700"/>
          <p14:tracePt t="358001" x="5027613" y="4965700"/>
          <p14:tracePt t="358015" x="5064125" y="4965700"/>
          <p14:tracePt t="358029" x="5143500" y="4948238"/>
          <p14:tracePt t="358043" x="5153025" y="4948238"/>
          <p14:tracePt t="358057" x="5180013" y="4948238"/>
          <p14:tracePt t="358086" x="5214938" y="4956175"/>
          <p14:tracePt t="358086" x="5241925" y="4973638"/>
          <p14:tracePt t="358100" x="5259388" y="5000625"/>
          <p14:tracePt t="358115" x="5322888" y="5019675"/>
          <p14:tracePt t="358133" x="5349875" y="5019675"/>
          <p14:tracePt t="358143" x="5357813" y="5019675"/>
          <p14:tracePt t="358157" x="5375275" y="5019675"/>
          <p14:tracePt t="358172" x="5384800" y="5019675"/>
          <p14:tracePt t="358186" x="5411788" y="5019675"/>
          <p14:tracePt t="358373" x="5411788" y="4983163"/>
          <p14:tracePt t="358382" x="5411788" y="4973638"/>
          <p14:tracePt t="358394" x="5411788" y="4948238"/>
          <p14:tracePt t="358407" x="5411788" y="4929188"/>
          <p14:tracePt t="358419" x="5411788" y="4902200"/>
          <p14:tracePt t="358430" x="5411788" y="4894263"/>
          <p14:tracePt t="358443" x="5411788" y="4876800"/>
          <p14:tracePt t="358491" x="5411788" y="4867275"/>
          <p14:tracePt t="358904" x="5394325" y="4867275"/>
          <p14:tracePt t="358918" x="5349875" y="4867275"/>
          <p14:tracePt t="358928" x="5313363" y="4867275"/>
          <p14:tracePt t="358943" x="5286375" y="4867275"/>
          <p14:tracePt t="358943" x="5241925" y="4867275"/>
          <p14:tracePt t="358957" x="5187950" y="4867275"/>
          <p14:tracePt t="358971" x="5135563" y="4849813"/>
          <p14:tracePt t="358985" x="5108575" y="4830763"/>
          <p14:tracePt t="358999" x="5072063" y="4813300"/>
          <p14:tracePt t="359014" x="5037138" y="4805363"/>
          <p14:tracePt t="359028" x="5018088" y="4805363"/>
          <p14:tracePt t="359042" x="5010150" y="4805363"/>
          <p14:tracePt t="359056" x="4983163" y="4805363"/>
          <p14:tracePt t="359085" x="4946650" y="4805363"/>
          <p14:tracePt t="359085" x="4911725" y="4805363"/>
          <p14:tracePt t="359099" x="4894263" y="4805363"/>
          <p14:tracePt t="359131" x="4884738" y="4805363"/>
          <p14:tracePt t="359137" x="4867275" y="4805363"/>
          <p14:tracePt t="359147" x="4840288" y="4805363"/>
          <p14:tracePt t="359156" x="4795838" y="4805363"/>
          <p14:tracePt t="359171" x="4679950" y="4805363"/>
          <p14:tracePt t="359185" x="4608513" y="4805363"/>
          <p14:tracePt t="359199" x="4518025" y="4786313"/>
          <p14:tracePt t="359213" x="4446588" y="4786313"/>
          <p14:tracePt t="359228" x="4375150" y="4768850"/>
          <p14:tracePt t="359256" x="4205288" y="4724400"/>
          <p14:tracePt t="359257" x="4152900" y="4679950"/>
          <p14:tracePt t="359623" x="4143375" y="4662488"/>
          <p14:tracePt t="359631" x="4125913" y="4652963"/>
          <p14:tracePt t="359644" x="4098925" y="4616450"/>
          <p14:tracePt t="359656" x="4062413" y="4527550"/>
          <p14:tracePt t="359657" x="4010025" y="4305300"/>
          <p14:tracePt t="359670" x="3938588" y="4081463"/>
          <p14:tracePt t="359684" x="3857625" y="3830638"/>
          <p14:tracePt t="359699" x="3751263" y="3473450"/>
          <p14:tracePt t="359713" x="3679825" y="3224213"/>
          <p14:tracePt t="359727" x="3589338" y="2955925"/>
          <p14:tracePt t="359756" x="3571875" y="2894013"/>
          <p14:tracePt t="359756" x="3571875" y="2840038"/>
          <p14:tracePt t="359771" x="3571875" y="2768600"/>
          <p14:tracePt t="363529" x="3571875" y="2759075"/>
          <p14:tracePt t="363541" x="3571875" y="2741613"/>
          <p14:tracePt t="363553" x="3581400" y="2732088"/>
          <p14:tracePt t="363558" x="3589338" y="2724150"/>
          <p14:tracePt t="363574" x="3608388" y="2706688"/>
          <p14:tracePt t="363581" x="3616325" y="2679700"/>
          <p14:tracePt t="363610" x="3652838" y="2660650"/>
          <p14:tracePt t="363610" x="3697288" y="2643188"/>
          <p14:tracePt t="363624" x="3751263" y="2625725"/>
          <p14:tracePt t="363638" x="3830638" y="2563813"/>
          <p14:tracePt t="363653" x="3929063" y="2500313"/>
          <p14:tracePt t="363667" x="4037013" y="2438400"/>
          <p14:tracePt t="363681" x="4152900" y="2349500"/>
          <p14:tracePt t="363696" x="4313238" y="2259013"/>
          <p14:tracePt t="363710" x="4483100" y="2160588"/>
          <p14:tracePt t="363724" x="4643438" y="2089150"/>
          <p14:tracePt t="363738" x="5081588" y="1946275"/>
          <p14:tracePt t="363753" x="5251450" y="1874838"/>
          <p14:tracePt t="363781" x="5438775" y="1803400"/>
          <p14:tracePt t="363795" x="5635625" y="1704975"/>
          <p14:tracePt t="363796" x="5849938" y="1581150"/>
          <p14:tracePt t="363810" x="5902325" y="1527175"/>
          <p14:tracePt t="363824" x="5956300" y="1473200"/>
          <p14:tracePt t="363838" x="5992813" y="1438275"/>
          <p14:tracePt t="363852" x="6000750" y="1428750"/>
          <p14:tracePt t="364396" x="5983288" y="1428750"/>
          <p14:tracePt t="364404" x="5938838" y="1428750"/>
          <p14:tracePt t="364416" x="5894388" y="1411288"/>
          <p14:tracePt t="364428" x="5840413" y="1393825"/>
          <p14:tracePt t="364439" x="5786438" y="1393825"/>
          <p14:tracePt t="364453" x="5759450" y="1374775"/>
          <p14:tracePt t="364469" x="5707063" y="1374775"/>
          <p14:tracePt t="364479" x="5661025" y="1374775"/>
          <p14:tracePt t="364494" x="5635625" y="1374775"/>
          <p14:tracePt t="364495" x="5599113" y="1374775"/>
          <p14:tracePt t="364509" x="5572125" y="1374775"/>
          <p14:tracePt t="364523" x="5473700" y="1357313"/>
          <p14:tracePt t="364552" x="5421313" y="1347788"/>
          <p14:tracePt t="364552" x="5375275" y="1330325"/>
          <p14:tracePt t="364566" x="5340350" y="1312863"/>
          <p14:tracePt t="364580" x="5313363" y="1295400"/>
          <p14:tracePt t="364594" x="5278438" y="1268413"/>
          <p14:tracePt t="364623" x="5224463" y="1231900"/>
          <p14:tracePt t="364624" x="5143500" y="1179513"/>
          <p14:tracePt t="364637" x="5116513" y="1143000"/>
          <p14:tracePt t="364652" x="5081588" y="1133475"/>
          <p14:tracePt t="364666" x="5054600" y="1116013"/>
          <p14:tracePt t="364680" x="5037138" y="1098550"/>
          <p14:tracePt t="364695" x="4992688" y="1071563"/>
          <p14:tracePt t="364709" x="4946650" y="1062038"/>
          <p14:tracePt t="364723" x="4921250" y="1044575"/>
          <p14:tracePt t="364737" x="4884738" y="1027113"/>
          <p14:tracePt t="364751" x="4875213" y="1017588"/>
          <p14:tracePt t="364780" x="4848225" y="1000125"/>
          <p14:tracePt t="364780" x="4822825" y="973138"/>
          <p14:tracePt t="364794" x="4803775" y="965200"/>
          <p14:tracePt t="364808" x="4776788" y="938213"/>
          <p14:tracePt t="364823" x="4741863" y="901700"/>
          <p14:tracePt t="364837" x="4697413" y="847725"/>
          <p14:tracePt t="364851" x="4660900" y="812800"/>
          <p14:tracePt t="364866" x="4625975" y="785813"/>
          <p14:tracePt t="364880" x="4598988" y="741363"/>
          <p14:tracePt t="364894" x="4589463" y="741363"/>
          <p14:tracePt t="364909" x="4589463" y="723900"/>
          <p14:tracePt t="364923" x="4572000" y="723900"/>
          <p14:tracePt t="365304" x="4572000" y="741363"/>
          <p14:tracePt t="365313" x="4554538" y="776288"/>
          <p14:tracePt t="365326" x="4545013" y="803275"/>
          <p14:tracePt t="365338" x="4545013" y="822325"/>
          <p14:tracePt t="365350" x="4527550" y="847725"/>
          <p14:tracePt t="365365" x="4518025" y="866775"/>
          <p14:tracePt t="365383" x="4518025" y="874713"/>
          <p14:tracePt t="365394" x="4500563" y="884238"/>
          <p14:tracePt t="365403" x="4491038" y="901700"/>
          <p14:tracePt t="365426" x="4473575" y="911225"/>
          <p14:tracePt t="365435" x="4473575" y="928688"/>
          <p14:tracePt t="365450" x="4465638" y="928688"/>
          <p14:tracePt t="365465" x="4465638" y="938213"/>
          <p14:tracePt t="365465" x="4446588" y="938213"/>
          <p14:tracePt t="365479" x="4446588" y="955675"/>
          <p14:tracePt t="365494" x="4438650" y="965200"/>
          <p14:tracePt t="365508" x="4438650" y="982663"/>
          <p14:tracePt t="365544" x="4419600" y="990600"/>
          <p14:tracePt t="365571" x="4419600" y="1009650"/>
          <p14:tracePt t="365582" x="4411663" y="1009650"/>
          <p14:tracePt t="365669" x="4411663" y="1000125"/>
          <p14:tracePt t="365763" x="4411663" y="990600"/>
          <p14:tracePt t="365799" x="4411663" y="973138"/>
          <p14:tracePt t="365826" x="4411663" y="965200"/>
          <p14:tracePt t="365835" x="4411663" y="946150"/>
          <p14:tracePt t="365850" x="4411663" y="938213"/>
          <p14:tracePt t="365856" x="4411663" y="919163"/>
          <p14:tracePt t="365864" x="4411663" y="911225"/>
          <p14:tracePt t="365879" x="4429125" y="884238"/>
          <p14:tracePt t="365893" x="4446588" y="866775"/>
          <p14:tracePt t="365907" x="4456113" y="839788"/>
          <p14:tracePt t="365922" x="4473575" y="812800"/>
          <p14:tracePt t="365984" x="4483100" y="812800"/>
          <p14:tracePt t="366030" x="4483100" y="803275"/>
          <p14:tracePt t="366069" x="4491038" y="785813"/>
          <p14:tracePt t="366079" x="4491038" y="776288"/>
          <p14:tracePt t="366091" x="4510088" y="758825"/>
          <p14:tracePt t="366114" x="4510088" y="750888"/>
          <p14:tracePt t="366131" x="4518025" y="750888"/>
          <p14:tracePt t="366141" x="4518025" y="731838"/>
          <p14:tracePt t="366154" x="4518025" y="723900"/>
          <p14:tracePt t="366164" x="4537075" y="723900"/>
          <p14:tracePt t="366175" x="4537075" y="704850"/>
          <p14:tracePt t="366214" x="4537075" y="696913"/>
          <p14:tracePt t="366358" x="4527550" y="696913"/>
          <p14:tracePt t="366383" x="4518025" y="696913"/>
          <p14:tracePt t="366405" x="4500563" y="696913"/>
          <p14:tracePt t="366422" x="4491038" y="696913"/>
          <p14:tracePt t="366456" x="4483100" y="696913"/>
          <p14:tracePt t="366698" x="4483100" y="714375"/>
          <p14:tracePt t="366845" x="4483100" y="723900"/>
          <p14:tracePt t="366856" x="4483100" y="741363"/>
          <p14:tracePt t="366868" x="4483100" y="750888"/>
          <p14:tracePt t="366884" x="4465638" y="768350"/>
          <p14:tracePt t="366897" x="4465638" y="776288"/>
          <p14:tracePt t="366905" x="4465638" y="803275"/>
          <p14:tracePt t="366916" x="4465638" y="839788"/>
          <p14:tracePt t="366928" x="4465638" y="847725"/>
          <p14:tracePt t="366936" x="4465638" y="874713"/>
          <p14:tracePt t="366963" x="4456113" y="901700"/>
          <p14:tracePt t="366979" x="4438650" y="928688"/>
          <p14:tracePt t="366992" x="4438650" y="965200"/>
          <p14:tracePt t="366992" x="4438650" y="1054100"/>
          <p14:tracePt t="367020" x="4438650" y="1179513"/>
          <p14:tracePt t="367021" x="4438650" y="1268413"/>
          <p14:tracePt t="367035" x="4438650" y="1411288"/>
          <p14:tracePt t="367064" x="4438650" y="1473200"/>
          <p14:tracePt t="367064" x="4438650" y="1562100"/>
          <p14:tracePt t="367077" x="4438650" y="1633538"/>
          <p14:tracePt t="367092" x="4438650" y="1704975"/>
          <p14:tracePt t="367120" x="4438650" y="1768475"/>
          <p14:tracePt t="367134" x="4438650" y="1839913"/>
          <p14:tracePt t="367135" x="4438650" y="1938338"/>
          <p14:tracePt t="367149" x="4438650" y="2009775"/>
          <p14:tracePt t="367163" x="4438650" y="2054225"/>
          <p14:tracePt t="367177" x="4438650" y="2108200"/>
          <p14:tracePt t="367192" x="4438650" y="2116138"/>
          <p14:tracePt t="367206" x="4438650" y="2143125"/>
          <p14:tracePt t="367547" x="4438650" y="2135188"/>
          <p14:tracePt t="367585" x="4438650" y="2125663"/>
          <p14:tracePt t="367596" x="4438650" y="2116138"/>
          <p14:tracePt t="367609" x="4438650" y="2098675"/>
          <p14:tracePt t="367625" x="4446588" y="2098675"/>
          <p14:tracePt t="367634" x="4446588" y="2089150"/>
          <p14:tracePt t="367648" x="4456113" y="2071688"/>
          <p14:tracePt t="367662" x="4473575" y="2044700"/>
          <p14:tracePt t="367663" x="4500563" y="2009775"/>
          <p14:tracePt t="367677" x="4518025" y="1965325"/>
          <p14:tracePt t="367691" x="4554538" y="1857375"/>
          <p14:tracePt t="367705" x="4572000" y="1812925"/>
          <p14:tracePt t="367720" x="4581525" y="1776413"/>
          <p14:tracePt t="367734" x="4581525" y="1751013"/>
          <p14:tracePt t="367748" x="4598988" y="1741488"/>
          <p14:tracePt t="367763" x="4598988" y="1724025"/>
          <p14:tracePt t="367777" x="4608513" y="1687513"/>
          <p14:tracePt t="367805" x="4608513" y="1652588"/>
          <p14:tracePt t="367806" x="4608513" y="1625600"/>
          <p14:tracePt t="367820" x="4625975" y="1554163"/>
          <p14:tracePt t="367834" x="4625975" y="1490663"/>
          <p14:tracePt t="367848" x="4625975" y="1419225"/>
          <p14:tracePt t="367862" x="4625975" y="1374775"/>
          <p14:tracePt t="367877" x="4643438" y="1250950"/>
          <p14:tracePt t="367891" x="4660900" y="1160463"/>
          <p14:tracePt t="367905" x="4660900" y="1009650"/>
          <p14:tracePt t="367919" x="4660900" y="911225"/>
          <p14:tracePt t="367934" x="4660900" y="812800"/>
          <p14:tracePt t="367962" x="4660900" y="741363"/>
          <p14:tracePt t="367976" x="4660900" y="723900"/>
          <p14:tracePt t="367977" x="4660900" y="714375"/>
          <p14:tracePt t="368023" x="4660900" y="696913"/>
          <p14:tracePt t="368118" x="4643438" y="696913"/>
          <p14:tracePt t="368252" x="4643438" y="704850"/>
          <p14:tracePt t="368263" x="4643438" y="714375"/>
          <p14:tracePt t="368277" x="4643438" y="741363"/>
          <p14:tracePt t="368277" x="4643438" y="812800"/>
          <p14:tracePt t="368305" x="4643438" y="884238"/>
          <p14:tracePt t="368305" x="4643438" y="946150"/>
          <p14:tracePt t="368319" x="4643438" y="1000125"/>
          <p14:tracePt t="368333" x="4633913" y="1081088"/>
          <p14:tracePt t="368348" x="4633913" y="1143000"/>
          <p14:tracePt t="368362" x="4633913" y="1231900"/>
          <p14:tracePt t="368376" x="4633913" y="1330325"/>
          <p14:tracePt t="368391" x="4633913" y="1428750"/>
          <p14:tracePt t="368405" x="4633913" y="1473200"/>
          <p14:tracePt t="368419" x="4633913" y="1527175"/>
          <p14:tracePt t="368433" x="4633913" y="1616075"/>
          <p14:tracePt t="368448" x="4633913" y="1687513"/>
          <p14:tracePt t="368476" x="4633913" y="1758950"/>
          <p14:tracePt t="368477" x="4633913" y="1803400"/>
          <p14:tracePt t="368491" x="4633913" y="1857375"/>
          <p14:tracePt t="368505" x="4633913" y="1884363"/>
          <p14:tracePt t="368519" x="4633913" y="1911350"/>
          <p14:tracePt t="368555" x="4633913" y="1928813"/>
          <p14:tracePt t="368592" x="4633913" y="1938338"/>
          <p14:tracePt t="369284" x="4633913" y="1920875"/>
          <p14:tracePt t="369344" x="4633913" y="1911350"/>
          <p14:tracePt t="369586" x="4633913" y="1893888"/>
          <p14:tracePt t="369915" x="4633913" y="1901825"/>
          <p14:tracePt t="370100" x="4633913" y="1911350"/>
          <p14:tracePt t="370219" x="4633913" y="1928813"/>
          <p14:tracePt t="370329" x="4633913" y="1938338"/>
          <p14:tracePt t="370643" x="4652963" y="1938338"/>
          <p14:tracePt t="370654" x="4660900" y="1938338"/>
          <p14:tracePt t="370667" x="4679950" y="1938338"/>
          <p14:tracePt t="370681" x="4705350" y="1938338"/>
          <p14:tracePt t="370690" x="4714875" y="1946275"/>
          <p14:tracePt t="370703" x="4732338" y="1946275"/>
          <p14:tracePt t="370721" x="4759325" y="1946275"/>
          <p14:tracePt t="370730" x="4813300" y="1965325"/>
          <p14:tracePt t="370741" x="4875213" y="1965325"/>
          <p14:tracePt t="370753" x="4946650" y="1965325"/>
          <p14:tracePt t="370760" x="5089525" y="1992313"/>
          <p14:tracePt t="370773" x="5214938" y="1992313"/>
          <p14:tracePt t="370788" x="5429250" y="1992313"/>
          <p14:tracePt t="370816" x="5911850" y="1992313"/>
          <p14:tracePt t="370817" x="6126163" y="1992313"/>
          <p14:tracePt t="370831" x="6278563" y="1992313"/>
          <p14:tracePt t="370845" x="6429375" y="1992313"/>
          <p14:tracePt t="370859" x="6635750" y="2027238"/>
          <p14:tracePt t="370890" x="6661150" y="2044700"/>
          <p14:tracePt t="370890" x="6680200" y="2054225"/>
          <p14:tracePt t="370902" x="6688138" y="2071688"/>
          <p14:tracePt t="370916" x="6688138" y="2081213"/>
          <p14:tracePt t="371189" x="6732588" y="2081213"/>
          <p14:tracePt t="371200" x="6786563" y="2098675"/>
          <p14:tracePt t="371214" x="6875463" y="2116138"/>
          <p14:tracePt t="371225" x="7010400" y="2160588"/>
          <p14:tracePt t="371237" x="7224713" y="2206625"/>
          <p14:tracePt t="371249" x="7421563" y="2303463"/>
          <p14:tracePt t="371264" x="7707313" y="2438400"/>
          <p14:tracePt t="371275" x="7929563" y="2589213"/>
          <p14:tracePt t="371287" x="8072438" y="2706688"/>
          <p14:tracePt t="371298" x="8180388" y="2795588"/>
          <p14:tracePt t="371316" x="8232775" y="2840038"/>
          <p14:tracePt t="371316" x="8286750" y="2894013"/>
          <p14:tracePt t="371330" x="8296275" y="2911475"/>
          <p14:tracePt t="371344" x="8313738" y="2921000"/>
          <p14:tracePt t="371359" x="8313738" y="2946400"/>
          <p14:tracePt t="371394" x="8304213" y="2965450"/>
          <p14:tracePt t="371407" x="8296275" y="2973388"/>
          <p14:tracePt t="371421" x="8278813" y="2992438"/>
          <p14:tracePt t="371435" x="8269288" y="3017838"/>
          <p14:tracePt t="371449" x="8251825" y="3027363"/>
          <p14:tracePt t="371456" x="8242300" y="3044825"/>
          <p14:tracePt t="371467" x="8242300" y="3054350"/>
          <p14:tracePt t="371487" x="8232775" y="3054350"/>
          <p14:tracePt t="371487" x="8232775" y="3071813"/>
          <p14:tracePt t="371501" x="8215313" y="3081338"/>
          <p14:tracePt t="371516" x="8207375" y="3098800"/>
          <p14:tracePt t="371530" x="8135938" y="3179763"/>
          <p14:tracePt t="371544" x="8089900" y="3206750"/>
          <p14:tracePt t="371558" x="8054975" y="3241675"/>
          <p14:tracePt t="371573" x="8018463" y="3295650"/>
          <p14:tracePt t="371587" x="7974013" y="3340100"/>
          <p14:tracePt t="371602" x="7974013" y="3349625"/>
          <p14:tracePt t="371616" x="7966075" y="3349625"/>
          <p14:tracePt t="371630" x="7966075" y="3367088"/>
          <p14:tracePt t="371710" x="8037513" y="3384550"/>
          <p14:tracePt t="371725" x="8108950" y="3402013"/>
          <p14:tracePt t="371735" x="8170863" y="3402013"/>
          <p14:tracePt t="371747" x="8224838" y="3402013"/>
          <p14:tracePt t="371762" x="8296275" y="3402013"/>
          <p14:tracePt t="371763" x="8340725" y="3394075"/>
          <p14:tracePt t="371783" x="8394700" y="3357563"/>
          <p14:tracePt t="371796" x="8412163" y="3322638"/>
          <p14:tracePt t="371815" x="8447088" y="3278188"/>
          <p14:tracePt t="371815" x="8447088" y="3224213"/>
          <p14:tracePt t="371830" x="8456613" y="3179763"/>
          <p14:tracePt t="371844" x="8456613" y="3143250"/>
          <p14:tracePt t="371858" x="8439150" y="3081338"/>
          <p14:tracePt t="371872" x="8402638" y="3054350"/>
          <p14:tracePt t="371887" x="8375650" y="3036888"/>
          <p14:tracePt t="371901" x="8323263" y="3000375"/>
          <p14:tracePt t="371915" x="8304213" y="2992438"/>
          <p14:tracePt t="371930" x="8251825" y="2992438"/>
          <p14:tracePt t="371944" x="8224838" y="2973388"/>
          <p14:tracePt t="371958" x="8170863" y="2973388"/>
          <p14:tracePt t="371987" x="8099425" y="2973388"/>
          <p14:tracePt t="371987" x="8054975" y="2973388"/>
          <p14:tracePt t="372001" x="7993063" y="3009900"/>
          <p14:tracePt t="372016" x="7974013" y="3044825"/>
          <p14:tracePt t="372030" x="7956550" y="3089275"/>
          <p14:tracePt t="372044" x="7939088" y="3143250"/>
          <p14:tracePt t="372058" x="7921625" y="3197225"/>
          <p14:tracePt t="372072" x="7921625" y="3241675"/>
          <p14:tracePt t="372086" x="7921625" y="3322638"/>
          <p14:tracePt t="372101" x="7921625" y="3330575"/>
          <p14:tracePt t="372141" x="7921625" y="3349625"/>
          <p14:tracePt t="372150" x="7929563" y="3349625"/>
          <p14:tracePt t="372160" x="7956550" y="3349625"/>
          <p14:tracePt t="372172" x="7983538" y="3349625"/>
          <p14:tracePt t="372186" x="8037513" y="3349625"/>
          <p14:tracePt t="372186" x="8108950" y="3322638"/>
          <p14:tracePt t="372200" x="8161338" y="3286125"/>
          <p14:tracePt t="372215" x="8215313" y="3206750"/>
          <p14:tracePt t="372229" x="8269288" y="3160713"/>
          <p14:tracePt t="372243" x="8323263" y="3054350"/>
          <p14:tracePt t="372258" x="8331200" y="3036888"/>
          <p14:tracePt t="372272" x="8331200" y="3027363"/>
          <p14:tracePt t="372345" x="8313738" y="3027363"/>
          <p14:tracePt t="372354" x="8304213" y="3027363"/>
          <p14:tracePt t="372366" x="8278813" y="3027363"/>
          <p14:tracePt t="372382" x="8242300" y="3027363"/>
          <p14:tracePt t="372393" x="8197850" y="3027363"/>
          <p14:tracePt t="372403" x="8170863" y="3027363"/>
          <p14:tracePt t="372418" x="8116888" y="3036888"/>
          <p14:tracePt t="372430" x="8108950" y="3044825"/>
          <p14:tracePt t="372434" x="8089900" y="3054350"/>
          <p14:tracePt t="372443" x="8081963" y="3054350"/>
          <p14:tracePt t="372457" x="8081963" y="3071813"/>
          <p14:tracePt t="373429" x="8064500" y="3071813"/>
          <p14:tracePt t="373641" x="8064500" y="3081338"/>
          <p14:tracePt t="373653" x="8054975" y="3098800"/>
          <p14:tracePt t="373666" x="8054975" y="3108325"/>
          <p14:tracePt t="373678" x="8037513" y="3125788"/>
          <p14:tracePt t="373689" x="8010525" y="3135313"/>
          <p14:tracePt t="373701" x="7974013" y="3170238"/>
          <p14:tracePt t="373716" x="7929563" y="3206750"/>
          <p14:tracePt t="373727" x="7858125" y="3241675"/>
          <p14:tracePt t="373742" x="7724775" y="3259138"/>
          <p14:tracePt t="373756" x="7589838" y="3303588"/>
          <p14:tracePt t="373757" x="7483475" y="3367088"/>
          <p14:tracePt t="373770" x="7350125" y="3438525"/>
          <p14:tracePt t="373785" x="7188200" y="3509963"/>
          <p14:tracePt t="373799" x="7054850" y="3643313"/>
          <p14:tracePt t="373827" x="7000875" y="3679825"/>
          <p14:tracePt t="373842" x="6973888" y="3697288"/>
          <p14:tracePt t="373842" x="6938963" y="3706813"/>
          <p14:tracePt t="373856" x="6894513" y="3724275"/>
          <p14:tracePt t="373870" x="6840538" y="3741738"/>
          <p14:tracePt t="373885" x="6778625" y="3778250"/>
          <p14:tracePt t="373899" x="6759575" y="3786188"/>
          <p14:tracePt t="373913" x="6751638" y="3795713"/>
          <p14:tracePt t="373944" x="6742113" y="3795713"/>
          <p14:tracePt t="373958" x="6724650" y="3813175"/>
          <p14:tracePt t="373970" x="6715125" y="3813175"/>
          <p14:tracePt t="373971" x="6715125" y="3822700"/>
          <p14:tracePt t="373998" x="6697663" y="3822700"/>
          <p14:tracePt t="373999" x="6697663" y="3840163"/>
          <p14:tracePt t="374249" x="6688138" y="3840163"/>
          <p14:tracePt t="374261" x="6670675" y="3840163"/>
          <p14:tracePt t="374272" x="6661150" y="3849688"/>
          <p14:tracePt t="374284" x="6643688" y="3849688"/>
          <p14:tracePt t="374299" x="6616700" y="3849688"/>
          <p14:tracePt t="374299" x="6608763" y="3849688"/>
          <p14:tracePt t="374312" x="6589713" y="3867150"/>
          <p14:tracePt t="374341" x="6581775" y="3867150"/>
          <p14:tracePt t="374342" x="6564313" y="3867150"/>
          <p14:tracePt t="374355" x="6554788" y="3867150"/>
          <p14:tracePt t="374386" x="6545263" y="3876675"/>
          <p14:tracePt t="374386" x="6527800" y="3876675"/>
          <p14:tracePt t="374398" x="6518275" y="3876675"/>
          <p14:tracePt t="374412" x="6500813" y="3894138"/>
          <p14:tracePt t="374427" x="6492875" y="3894138"/>
          <p14:tracePt t="374441" x="6473825" y="3902075"/>
          <p14:tracePt t="374478" x="6465888" y="3902075"/>
          <p14:tracePt t="374492" x="6465888" y="3921125"/>
          <p14:tracePt t="374515" x="6446838" y="3921125"/>
          <p14:tracePt t="374528" x="6446838" y="3929063"/>
          <p14:tracePt t="374590" x="6438900" y="3929063"/>
          <p14:tracePt t="374613" x="6438900" y="3948113"/>
          <p14:tracePt t="374624" x="6421438" y="3948113"/>
          <p14:tracePt t="374661" x="6411913" y="3956050"/>
          <p14:tracePt t="374687" x="6394450" y="3965575"/>
          <p14:tracePt t="374723" x="6384925" y="3965575"/>
          <p14:tracePt t="374903" x="6384925" y="3956050"/>
          <p14:tracePt t="374930" x="6384925" y="3938588"/>
          <p14:tracePt t="375013" x="6384925" y="3929063"/>
          <p14:tracePt t="375052" x="6402388" y="3929063"/>
          <p14:tracePt t="375213" x="6411913" y="3929063"/>
          <p14:tracePt t="375256" x="6429375" y="3948113"/>
          <p14:tracePt t="375280" x="6438900" y="3948113"/>
          <p14:tracePt t="375295" x="6456363" y="3948113"/>
          <p14:tracePt t="375305" x="6465888" y="3948113"/>
          <p14:tracePt t="375317" x="6510338" y="3938588"/>
          <p14:tracePt t="375329" x="6545263" y="3921125"/>
          <p14:tracePt t="375340" x="6572250" y="3902075"/>
          <p14:tracePt t="375340" x="6608763" y="3894138"/>
          <p14:tracePt t="375354" x="6653213" y="3876675"/>
          <p14:tracePt t="375368" x="6707188" y="3876675"/>
          <p14:tracePt t="375383" x="6751638" y="3857625"/>
          <p14:tracePt t="375397" x="6786563" y="3857625"/>
          <p14:tracePt t="375411" x="6840538" y="3840163"/>
          <p14:tracePt t="375426" x="6894513" y="3822700"/>
          <p14:tracePt t="375440" x="6921500" y="3822700"/>
          <p14:tracePt t="375454" x="6956425" y="3822700"/>
          <p14:tracePt t="375468" x="6983413" y="3805238"/>
          <p14:tracePt t="375483" x="7010400" y="3805238"/>
          <p14:tracePt t="375497" x="7054850" y="3795713"/>
          <p14:tracePt t="375511" x="7099300" y="3778250"/>
          <p14:tracePt t="375526" x="7135813" y="3759200"/>
          <p14:tracePt t="375540" x="7161213" y="3759200"/>
          <p14:tracePt t="375554" x="7197725" y="3751263"/>
          <p14:tracePt t="375568" x="7224713" y="3733800"/>
          <p14:tracePt t="375583" x="7269163" y="3706813"/>
          <p14:tracePt t="375597" x="7278688" y="3687763"/>
          <p14:tracePt t="375611" x="7313613" y="3670300"/>
          <p14:tracePt t="375626" x="7340600" y="3643313"/>
          <p14:tracePt t="375640" x="7358063" y="3625850"/>
          <p14:tracePt t="375668" x="7385050" y="3616325"/>
          <p14:tracePt t="375682" x="7412038" y="3571875"/>
          <p14:tracePt t="375683" x="7429500" y="3554413"/>
          <p14:tracePt t="375697" x="7439025" y="3527425"/>
          <p14:tracePt t="375711" x="7456488" y="3517900"/>
          <p14:tracePt t="375725" x="7466013" y="3500438"/>
          <p14:tracePt t="375740" x="7483475" y="3492500"/>
          <p14:tracePt t="375754" x="7493000" y="3473450"/>
          <p14:tracePt t="375793" x="7493000" y="3465513"/>
          <p14:tracePt t="375850" x="7493000" y="3446463"/>
          <p14:tracePt t="376045" x="7456488" y="3446463"/>
          <p14:tracePt t="376060" x="7429500" y="3446463"/>
          <p14:tracePt t="376068" x="7421563" y="3446463"/>
          <p14:tracePt t="376084" x="7385050" y="3455988"/>
          <p14:tracePt t="376084" x="7375525" y="3455988"/>
          <p14:tracePt t="376096" x="7367588" y="3455988"/>
          <p14:tracePt t="376111" x="7350125" y="3455988"/>
          <p14:tracePt t="376125" x="7340600" y="3455988"/>
          <p14:tracePt t="376139" x="7313613" y="3455988"/>
          <p14:tracePt t="376169" x="7296150" y="3455988"/>
          <p14:tracePt t="376182" x="7269163" y="3455988"/>
          <p14:tracePt t="376182" x="7259638" y="3455988"/>
          <p14:tracePt t="376196" x="7242175" y="3455988"/>
          <p14:tracePt t="376211" x="7232650" y="3455988"/>
          <p14:tracePt t="376225" x="7207250" y="3455988"/>
          <p14:tracePt t="376262" x="7188200" y="3455988"/>
          <p14:tracePt t="376276" x="7180263" y="3455988"/>
          <p14:tracePt t="376287" x="7170738" y="3455988"/>
          <p14:tracePt t="376300" x="7135813" y="3455988"/>
          <p14:tracePt t="376311" x="7126288" y="3455988"/>
          <p14:tracePt t="376323" x="7116763" y="3455988"/>
          <p14:tracePt t="376348" x="7099300" y="3455988"/>
          <p14:tracePt t="376590" x="7108825" y="3455988"/>
          <p14:tracePt t="376701" x="7116763" y="3455988"/>
          <p14:tracePt t="376773" x="7126288" y="3455988"/>
          <p14:tracePt t="376820" x="7143750" y="3455988"/>
          <p14:tracePt t="376887" x="7153275" y="3455988"/>
          <p14:tracePt t="376906" x="7153275" y="3465513"/>
          <p14:tracePt t="376967" x="7170738" y="3465513"/>
          <p14:tracePt t="377004" x="7170738" y="3482975"/>
          <p14:tracePt t="377044" x="7180263" y="3482975"/>
          <p14:tracePt t="377066" x="7180263" y="3492500"/>
          <p14:tracePt t="377126" x="7197725" y="3492500"/>
          <p14:tracePt t="377150" x="7197725" y="3509963"/>
          <p14:tracePt t="377161" x="7207250" y="3509963"/>
          <p14:tracePt t="377173" x="7224713" y="3509963"/>
          <p14:tracePt t="377187" x="7232650" y="3509963"/>
          <p14:tracePt t="377198" x="7251700" y="3517900"/>
          <p14:tracePt t="377211" x="7259638" y="3517900"/>
          <p14:tracePt t="377234" x="7269163" y="3536950"/>
          <p14:tracePt t="377258" x="7286625" y="3536950"/>
          <p14:tracePt t="377272" x="7286625" y="3544888"/>
          <p14:tracePt t="377283" x="7296150" y="3544888"/>
          <p14:tracePt t="377285" x="7313613" y="3544888"/>
          <p14:tracePt t="377295" x="7323138" y="3563938"/>
          <p14:tracePt t="377310" x="7340600" y="3563938"/>
          <p14:tracePt t="377323" x="7350125" y="3563938"/>
          <p14:tracePt t="377352" x="7367588" y="3563938"/>
          <p14:tracePt t="377352" x="7394575" y="3563938"/>
          <p14:tracePt t="377366" x="7429500" y="3563938"/>
          <p14:tracePt t="377381" x="7446963" y="3563938"/>
          <p14:tracePt t="377395" x="7456488" y="3554413"/>
          <p14:tracePt t="377409" x="7473950" y="3544888"/>
          <p14:tracePt t="377424" x="7500938" y="3527425"/>
          <p14:tracePt t="377438" x="7537450" y="3500438"/>
          <p14:tracePt t="377452" x="7599363" y="3446463"/>
          <p14:tracePt t="377467" x="7626350" y="3429000"/>
          <p14:tracePt t="377481" x="7661275" y="3421063"/>
          <p14:tracePt t="377495" x="7670800" y="3402013"/>
          <p14:tracePt t="377509" x="7697788" y="3394075"/>
          <p14:tracePt t="377523" x="7715250" y="3394075"/>
          <p14:tracePt t="377538" x="7724775" y="3375025"/>
          <p14:tracePt t="377552" x="7742238" y="3367088"/>
          <p14:tracePt t="377566" x="7751763" y="3349625"/>
          <p14:tracePt t="377639" x="7769225" y="3340100"/>
          <p14:tracePt t="377672" x="7769225" y="3322638"/>
          <p14:tracePt t="377686" x="7778750" y="3313113"/>
          <p14:tracePt t="377786" x="7778750" y="3295650"/>
          <p14:tracePt t="377795" x="7778750" y="3251200"/>
          <p14:tracePt t="377805" x="7759700" y="3241675"/>
          <p14:tracePt t="377817" x="7751763" y="3214688"/>
          <p14:tracePt t="377830" x="7751763" y="3197225"/>
          <p14:tracePt t="377842" x="7732713" y="3187700"/>
          <p14:tracePt t="377853" x="7724775" y="3170238"/>
          <p14:tracePt t="377866" x="7707313" y="3170238"/>
          <p14:tracePt t="377880" x="7697788" y="3160713"/>
          <p14:tracePt t="377901" x="7680325" y="3143250"/>
          <p14:tracePt t="377915" x="7670800" y="3143250"/>
          <p14:tracePt t="377926" x="7653338" y="3135313"/>
          <p14:tracePt t="377940" x="7643813" y="3125788"/>
          <p14:tracePt t="377949" x="7616825" y="3108325"/>
          <p14:tracePt t="377952" x="7581900" y="3089275"/>
          <p14:tracePt t="377966" x="7572375" y="3089275"/>
          <p14:tracePt t="377980" x="7554913" y="3089275"/>
          <p14:tracePt t="377995" x="7527925" y="3081338"/>
          <p14:tracePt t="378023" x="7500938" y="3081338"/>
          <p14:tracePt t="378038" x="7493000" y="3081338"/>
          <p14:tracePt t="378039" x="7473950" y="3081338"/>
          <p14:tracePt t="378052" x="7446963" y="3081338"/>
          <p14:tracePt t="378066" x="7421563" y="3081338"/>
          <p14:tracePt t="378080" x="7402513" y="3081338"/>
          <p14:tracePt t="378094" x="7375525" y="3098800"/>
          <p14:tracePt t="378109" x="7367588" y="3108325"/>
          <p14:tracePt t="378143" x="7350125" y="3125788"/>
          <p14:tracePt t="378158" x="7350125" y="3135313"/>
          <p14:tracePt t="378181" x="7340600" y="3152775"/>
          <p14:tracePt t="378192" x="7340600" y="3160713"/>
          <p14:tracePt t="378206" x="7323138" y="3179763"/>
          <p14:tracePt t="378218" x="7323138" y="3187700"/>
          <p14:tracePt t="378228" x="7323138" y="3197225"/>
          <p14:tracePt t="378240" x="7313613" y="3232150"/>
          <p14:tracePt t="378254" x="7313613" y="3241675"/>
          <p14:tracePt t="378266" x="7313613" y="3259138"/>
          <p14:tracePt t="378280" x="7313613" y="3268663"/>
          <p14:tracePt t="378284" x="7296150" y="3268663"/>
          <p14:tracePt t="378294" x="7296150" y="3278188"/>
          <p14:tracePt t="378308" x="7296150" y="3295650"/>
          <p14:tracePt t="378322" x="7296150" y="3303588"/>
          <p14:tracePt t="378571" x="7296150" y="3322638"/>
          <p14:tracePt t="378581" x="7304088" y="3330575"/>
          <p14:tracePt t="378605" x="7304088" y="3349625"/>
          <p14:tracePt t="378633" x="7304088" y="3357563"/>
          <p14:tracePt t="378656" x="7304088" y="3375025"/>
          <p14:tracePt t="378693" x="7313613" y="3384550"/>
          <p14:tracePt t="378744" x="7313613" y="3402013"/>
          <p14:tracePt t="378754" x="7331075" y="3402013"/>
          <p14:tracePt t="378765" x="7331075" y="3411538"/>
          <p14:tracePt t="378779" x="7340600" y="3411538"/>
          <p14:tracePt t="378780" x="7358063" y="3411538"/>
          <p14:tracePt t="378793" x="7385050" y="3411538"/>
          <p14:tracePt t="378808" x="7412038" y="3411538"/>
          <p14:tracePt t="378822" x="7446963" y="3402013"/>
          <p14:tracePt t="378836" x="7483475" y="3375025"/>
          <p14:tracePt t="378851" x="7500938" y="3375025"/>
          <p14:tracePt t="378865" x="7510463" y="3367088"/>
          <p14:tracePt t="378879" x="7537450" y="3367088"/>
          <p14:tracePt t="378894" x="7572375" y="3349625"/>
          <p14:tracePt t="378908" x="7599363" y="3330575"/>
          <p14:tracePt t="378922" x="7643813" y="3322638"/>
          <p14:tracePt t="378936" x="7643813" y="3303588"/>
          <p14:tracePt t="378951" x="7653338" y="3303588"/>
          <p14:tracePt t="378965" x="7670800" y="3295650"/>
          <p14:tracePt t="378994" x="7670800" y="3278188"/>
          <p14:tracePt t="378995" x="7680325" y="3278188"/>
          <p14:tracePt t="379128" x="7643813" y="3268663"/>
          <p14:tracePt t="379145" x="7599363" y="3251200"/>
          <p14:tracePt t="379157" x="7564438" y="3232150"/>
          <p14:tracePt t="379166" x="7537450" y="3214688"/>
          <p14:tracePt t="379176" x="7483475" y="3214688"/>
          <p14:tracePt t="379189" x="7456488" y="3214688"/>
          <p14:tracePt t="379194" x="7429500" y="3214688"/>
          <p14:tracePt t="379207" x="7394575" y="3214688"/>
          <p14:tracePt t="379221" x="7367588" y="3214688"/>
          <p14:tracePt t="379236" x="7358063" y="3214688"/>
          <p14:tracePt t="379250" x="7340600" y="3214688"/>
          <p14:tracePt t="379264" x="7340600" y="3224213"/>
          <p14:tracePt t="379279" x="7340600" y="3232150"/>
          <p14:tracePt t="379293" x="7331075" y="3251200"/>
          <p14:tracePt t="379307" x="7313613" y="3259138"/>
          <p14:tracePt t="379321" x="7286625" y="3303588"/>
          <p14:tracePt t="379336" x="7278688" y="3330575"/>
          <p14:tracePt t="379364" x="7259638" y="3357563"/>
          <p14:tracePt t="379365" x="7251700" y="3375025"/>
          <p14:tracePt t="379379" x="7232650" y="3402013"/>
          <p14:tracePt t="379393" x="7215188" y="3429000"/>
          <p14:tracePt t="382322" x="7269163" y="3429000"/>
          <p14:tracePt t="382333" x="7323138" y="3446463"/>
          <p14:tracePt t="382344" x="7367588" y="3465513"/>
          <p14:tracePt t="382357" x="7439025" y="3482975"/>
          <p14:tracePt t="382368" x="7510463" y="3500438"/>
          <p14:tracePt t="382382" x="7581900" y="3500438"/>
          <p14:tracePt t="382397" x="7653338" y="3517900"/>
          <p14:tracePt t="382407" x="7742238" y="3517900"/>
          <p14:tracePt t="382421" x="7813675" y="3536950"/>
          <p14:tracePt t="382433" x="7885113" y="3536950"/>
          <p14:tracePt t="382434" x="7947025" y="3536950"/>
          <p14:tracePt t="382448" x="8045450" y="3554413"/>
          <p14:tracePt t="382462" x="8116888" y="3554413"/>
          <p14:tracePt t="382476" x="8161338" y="3554413"/>
          <p14:tracePt t="382491" x="8215313" y="3571875"/>
          <p14:tracePt t="382505" x="8331200" y="3589338"/>
          <p14:tracePt t="382533" x="8358188" y="3589338"/>
          <p14:tracePt t="382548" x="8394700" y="3598863"/>
          <p14:tracePt t="382562" x="8402638" y="3598863"/>
          <p14:tracePt t="382563" x="8447088" y="3598863"/>
          <p14:tracePt t="382576" x="8456613" y="3598863"/>
          <p14:tracePt t="382591" x="8483600" y="3598863"/>
          <p14:tracePt t="382605" x="8518525" y="3581400"/>
          <p14:tracePt t="382619" x="8564563" y="3581400"/>
          <p14:tracePt t="382634" x="8616950" y="3563938"/>
          <p14:tracePt t="382648" x="8680450" y="3544888"/>
          <p14:tracePt t="382662" x="8688388" y="3544888"/>
          <p14:tracePt t="382676" x="8715375" y="3544888"/>
          <p14:tracePt t="382704" x="8751888" y="3544888"/>
          <p14:tracePt t="382719" x="8759825" y="3544888"/>
          <p14:tracePt t="382719" x="8778875" y="3544888"/>
          <p14:tracePt t="382733" x="8786813" y="3544888"/>
          <p14:tracePt t="383024" x="8786813" y="3554413"/>
          <p14:tracePt t="383049" x="8786813" y="3563938"/>
          <p14:tracePt t="383074" x="8769350" y="3563938"/>
          <p14:tracePt t="383088" x="8769350" y="3581400"/>
          <p14:tracePt t="383127" x="8769350" y="3589338"/>
          <p14:tracePt t="383198" x="8769350" y="3608388"/>
          <p14:tracePt t="383267" x="8759825" y="3608388"/>
          <p14:tracePt t="383462" x="8759825" y="3635375"/>
          <p14:tracePt t="383474" x="8759825" y="3662363"/>
          <p14:tracePt t="383485" x="8759825" y="3679825"/>
          <p14:tracePt t="383498" x="8759825" y="3687763"/>
          <p14:tracePt t="383504" x="8742363" y="3706813"/>
          <p14:tracePt t="383863" x="8742363" y="3697288"/>
          <p14:tracePt t="383892" x="8742363" y="3687763"/>
          <p14:tracePt t="383912" x="8742363" y="3670300"/>
          <p14:tracePt t="383934" x="8742363" y="3662363"/>
          <p14:tracePt t="383960" x="8742363" y="3643313"/>
          <p14:tracePt t="383975" x="8742363" y="3635375"/>
          <p14:tracePt t="383983" x="8742363" y="3608388"/>
          <p14:tracePt t="383994" x="8742363" y="3589338"/>
          <p14:tracePt t="384003" x="8742363" y="3581400"/>
          <p14:tracePt t="384017" x="8742363" y="3563938"/>
          <p14:tracePt t="384774" x="8732838" y="3563938"/>
          <p14:tracePt t="385502" x="8732838" y="3554413"/>
          <p14:tracePt t="385550" x="8707438" y="3554413"/>
          <p14:tracePt t="385562" x="8707438" y="3536950"/>
          <p14:tracePt t="385574" x="8688388" y="3536950"/>
          <p14:tracePt t="385757" x="8643938" y="3492500"/>
          <p14:tracePt t="385767" x="8537575" y="3402013"/>
          <p14:tracePt t="385781" x="8421688" y="3295650"/>
          <p14:tracePt t="385793" x="8313738" y="3206750"/>
          <p14:tracePt t="385804" x="8207375" y="3143250"/>
          <p14:tracePt t="385819" x="8099425" y="3098800"/>
          <p14:tracePt t="385828" x="8018463" y="3044825"/>
          <p14:tracePt t="385841" x="7974013" y="3027363"/>
          <p14:tracePt t="385858" x="7939088" y="2992438"/>
          <p14:tracePt t="385858" x="7912100" y="2973388"/>
          <p14:tracePt t="385872" x="7894638" y="2973388"/>
          <p14:tracePt t="385901" x="7885113" y="2965450"/>
          <p14:tracePt t="386301" x="7902575" y="2965450"/>
          <p14:tracePt t="386315" x="7929563" y="2965450"/>
          <p14:tracePt t="386327" x="7939088" y="2946400"/>
          <p14:tracePt t="386337" x="7956550" y="2946400"/>
          <p14:tracePt t="386349" x="7966075" y="2946400"/>
          <p14:tracePt t="386362" x="7966075" y="2938463"/>
          <p14:tracePt t="386374" x="7983538" y="2938463"/>
          <p14:tracePt t="386485" x="7956550" y="2894013"/>
          <p14:tracePt t="386500" x="7921625" y="2822575"/>
          <p14:tracePt t="386508" x="7858125" y="2687638"/>
          <p14:tracePt t="386522" x="7786688" y="2544763"/>
          <p14:tracePt t="386534" x="7724775" y="2438400"/>
          <p14:tracePt t="386550" x="7635875" y="2303463"/>
          <p14:tracePt t="386560" x="7456488" y="2081213"/>
          <p14:tracePt t="386572" x="7269163" y="1822450"/>
          <p14:tracePt t="386572" x="7045325" y="1616075"/>
          <p14:tracePt t="386586" x="6813550" y="1438275"/>
          <p14:tracePt t="386600" x="6616700" y="1258888"/>
          <p14:tracePt t="386615" x="6357938" y="1133475"/>
          <p14:tracePt t="386629" x="6135688" y="1009650"/>
          <p14:tracePt t="386643" x="5938838" y="911225"/>
          <p14:tracePt t="386657" x="5510213" y="812800"/>
          <p14:tracePt t="386672" x="5375275" y="795338"/>
          <p14:tracePt t="386686" x="5286375" y="795338"/>
          <p14:tracePt t="386700" x="5187950" y="795338"/>
          <p14:tracePt t="386729" x="5135563" y="803275"/>
          <p14:tracePt t="386729" x="5108575" y="803275"/>
          <p14:tracePt t="386958" x="5037138" y="803275"/>
          <p14:tracePt t="386970" x="4992688" y="822325"/>
          <p14:tracePt t="386982" x="4938713" y="839788"/>
          <p14:tracePt t="386996" x="4911725" y="839788"/>
          <p14:tracePt t="387005" x="4875213" y="847725"/>
          <p14:tracePt t="387021" x="4830763" y="866775"/>
          <p14:tracePt t="387032" x="4813300" y="866775"/>
          <p14:tracePt t="387045" x="4786313" y="884238"/>
          <p14:tracePt t="387055" x="4776788" y="884238"/>
          <p14:tracePt t="387071" x="4776788" y="893763"/>
          <p14:tracePt t="387072" x="4759325" y="893763"/>
          <p14:tracePt t="387085" x="4751388" y="893763"/>
          <p14:tracePt t="387100" x="4732338" y="893763"/>
          <p14:tracePt t="387114" x="4724400" y="893763"/>
          <p14:tracePt t="387148" x="4705350" y="911225"/>
          <p14:tracePt t="387157" x="4697413" y="911225"/>
          <p14:tracePt t="387167" x="4687888" y="911225"/>
          <p14:tracePt t="387200" x="4670425" y="901700"/>
          <p14:tracePt t="387213" x="4660900" y="901700"/>
          <p14:tracePt t="387224" x="4643438" y="893763"/>
          <p14:tracePt t="387228" x="4616450" y="874713"/>
          <p14:tracePt t="387243" x="4608513" y="866775"/>
          <p14:tracePt t="387257" x="4589463" y="830263"/>
          <p14:tracePt t="387271" x="4589463" y="822325"/>
          <p14:tracePt t="387285" x="4572000" y="812800"/>
          <p14:tracePt t="387300" x="4562475" y="785813"/>
          <p14:tracePt t="387333" x="4554538" y="768350"/>
          <p14:tracePt t="387348" x="4537075" y="758825"/>
          <p14:tracePt t="387358" x="4527550" y="758825"/>
          <p14:tracePt t="387359" x="4510088" y="741363"/>
          <p14:tracePt t="387382" x="4500563" y="741363"/>
          <p14:tracePt t="387385" x="4483100" y="731838"/>
          <p14:tracePt t="387431" x="4473575" y="731838"/>
          <p14:tracePt t="387444" x="4456113" y="731838"/>
          <p14:tracePt t="387454" x="4446588" y="714375"/>
          <p14:tracePt t="387467" x="4429125" y="714375"/>
          <p14:tracePt t="387482" x="4419600" y="704850"/>
          <p14:tracePt t="387494" x="4411663" y="704850"/>
          <p14:tracePt t="387505" x="4394200" y="687388"/>
          <p14:tracePt t="387516" x="4384675" y="687388"/>
          <p14:tracePt t="387543" x="4367213" y="687388"/>
          <p14:tracePt t="387567" x="4357688" y="687388"/>
          <p14:tracePt t="387577" x="4340225" y="687388"/>
          <p14:tracePt t="387591" x="4330700" y="687388"/>
          <p14:tracePt t="387612" x="4313238" y="687388"/>
          <p14:tracePt t="387625" x="4303713" y="687388"/>
          <p14:tracePt t="387637" x="4286250" y="687388"/>
          <p14:tracePt t="387663" x="4276725" y="687388"/>
          <p14:tracePt t="387673" x="4259263" y="687388"/>
          <p14:tracePt t="387690" x="4259263" y="696913"/>
          <p14:tracePt t="387701" x="4251325" y="696913"/>
          <p14:tracePt t="387723" x="4241800" y="704850"/>
          <p14:tracePt t="387899" x="4241800" y="723900"/>
          <p14:tracePt t="387909" x="4241800" y="731838"/>
          <p14:tracePt t="387919" x="4241800" y="750888"/>
          <p14:tracePt t="387929" x="4259263" y="776288"/>
          <p14:tracePt t="387942" x="4259263" y="785813"/>
          <p14:tracePt t="387942" x="4268788" y="785813"/>
          <p14:tracePt t="387956" x="4268788" y="803275"/>
          <p14:tracePt t="387970" x="4286250" y="803275"/>
          <p14:tracePt t="387984" x="4295775" y="812800"/>
          <p14:tracePt t="387999" x="4303713" y="812800"/>
          <p14:tracePt t="388013" x="4303713" y="830263"/>
          <p14:tracePt t="388043" x="4322763" y="830263"/>
          <p14:tracePt t="388064" x="4330700" y="830263"/>
          <p14:tracePt t="388074" x="4330700" y="839788"/>
          <p14:tracePt t="388086" x="4348163" y="839788"/>
          <p14:tracePt t="388110" x="4357688" y="839788"/>
          <p14:tracePt t="388135" x="4375150" y="839788"/>
          <p14:tracePt t="388151" x="4384675" y="839788"/>
          <p14:tracePt t="388160" x="4402138" y="839788"/>
          <p14:tracePt t="388171" x="4411663" y="839788"/>
          <p14:tracePt t="388186" x="4429125" y="839788"/>
          <p14:tracePt t="388198" x="4438650" y="839788"/>
          <p14:tracePt t="388208" x="4446588" y="839788"/>
          <p14:tracePt t="388219" x="4465638" y="839788"/>
          <p14:tracePt t="388244" x="4473575" y="839788"/>
          <p14:tracePt t="388256" x="4491038" y="839788"/>
          <p14:tracePt t="388271" x="4500563" y="839788"/>
          <p14:tracePt t="388271" x="4518025" y="822325"/>
          <p14:tracePt t="388284" x="4527550" y="795338"/>
          <p14:tracePt t="388298" x="4545013" y="785813"/>
          <p14:tracePt t="388313" x="4554538" y="750888"/>
          <p14:tracePt t="388327" x="4572000" y="723900"/>
          <p14:tracePt t="388341" x="4598988" y="696913"/>
          <p14:tracePt t="388356" x="4616450" y="669925"/>
          <p14:tracePt t="388370" x="4616450" y="652463"/>
          <p14:tracePt t="388384" x="4625975" y="642938"/>
          <p14:tracePt t="388398" x="4625975" y="625475"/>
          <p14:tracePt t="388413" x="4643438" y="615950"/>
          <p14:tracePt t="388451" x="4643438" y="608013"/>
          <p14:tracePt t="388477" x="4643438" y="588963"/>
          <p14:tracePt t="388500" x="4643438" y="581025"/>
          <p14:tracePt t="388523" x="4643438" y="561975"/>
          <p14:tracePt t="388585" x="4616450" y="554038"/>
          <p14:tracePt t="388600" x="4572000" y="536575"/>
          <p14:tracePt t="388611" x="4537075" y="517525"/>
          <p14:tracePt t="388621" x="4510088" y="500063"/>
          <p14:tracePt t="388632" x="4473575" y="500063"/>
          <p14:tracePt t="388649" x="4465638" y="500063"/>
          <p14:tracePt t="388659" x="4438650" y="500063"/>
          <p14:tracePt t="388669" x="4411663" y="500063"/>
          <p14:tracePt t="388681" x="4375150" y="500063"/>
          <p14:tracePt t="388684" x="4348163" y="509588"/>
          <p14:tracePt t="388698" x="4330700" y="509588"/>
          <p14:tracePt t="388712" x="4322763" y="517525"/>
          <p14:tracePt t="388741" x="4313238" y="536575"/>
          <p14:tracePt t="388741" x="4295775" y="544513"/>
          <p14:tracePt t="388755" x="4286250" y="544513"/>
          <p14:tracePt t="388770" x="4286250" y="561975"/>
          <p14:tracePt t="388784" x="4268788" y="561975"/>
          <p14:tracePt t="388798" x="4268788" y="571500"/>
          <p14:tracePt t="388839" x="4268788" y="588963"/>
          <p14:tracePt t="388876" x="4268788" y="598488"/>
          <p14:tracePt t="388904" x="4268788" y="615950"/>
          <p14:tracePt t="388914" x="4268788" y="625475"/>
          <p14:tracePt t="388926" x="4268788" y="642938"/>
          <p14:tracePt t="388941" x="4268788" y="669925"/>
          <p14:tracePt t="388941" x="4268788" y="714375"/>
          <p14:tracePt t="388955" x="4268788" y="741363"/>
          <p14:tracePt t="388969" x="4268788" y="776288"/>
          <p14:tracePt t="388984" x="4268788" y="803275"/>
          <p14:tracePt t="388998" x="4268788" y="812800"/>
          <p14:tracePt t="389035" x="4268788" y="822325"/>
          <p14:tracePt t="389049" x="4268788" y="839788"/>
          <p14:tracePt t="389059" x="4276725" y="839788"/>
          <p14:tracePt t="389070" x="4276725" y="847725"/>
          <p14:tracePt t="389083" x="4286250" y="847725"/>
          <p14:tracePt t="389084" x="4286250" y="866775"/>
          <p14:tracePt t="389098" x="4303713" y="866775"/>
          <p14:tracePt t="389112" x="4313238" y="866775"/>
          <p14:tracePt t="389126" x="4322763" y="874713"/>
          <p14:tracePt t="389140" x="4340225" y="874713"/>
          <p14:tracePt t="389155" x="4375150" y="874713"/>
          <p14:tracePt t="389169" x="4394200" y="874713"/>
          <p14:tracePt t="389183" x="4402138" y="874713"/>
          <p14:tracePt t="389214" x="4419600" y="874713"/>
          <p14:tracePt t="389227" x="4429125" y="874713"/>
          <p14:tracePt t="389240" x="4446588" y="874713"/>
          <p14:tracePt t="389254" x="4456113" y="874713"/>
          <p14:tracePt t="389255" x="4483100" y="857250"/>
          <p14:tracePt t="389269" x="4500563" y="847725"/>
          <p14:tracePt t="389283" x="4510088" y="830263"/>
          <p14:tracePt t="389297" x="4527550" y="830263"/>
          <p14:tracePt t="389312" x="4554538" y="803275"/>
          <p14:tracePt t="389326" x="4554538" y="795338"/>
          <p14:tracePt t="389355" x="4562475" y="768350"/>
          <p14:tracePt t="389356" x="4562475" y="731838"/>
          <p14:tracePt t="389369" x="4581525" y="723900"/>
          <p14:tracePt t="389383" x="4581525" y="696913"/>
          <p14:tracePt t="389411" x="4581525" y="679450"/>
          <p14:tracePt t="389412" x="4581525" y="669925"/>
          <p14:tracePt t="389458" x="4581525" y="660400"/>
          <p14:tracePt t="389506" x="4581525" y="642938"/>
          <p14:tracePt t="389556" x="4545013" y="625475"/>
          <p14:tracePt t="389568" x="4491038" y="615950"/>
          <p14:tracePt t="389580" x="4465638" y="615950"/>
          <p14:tracePt t="389591" x="4429125" y="598488"/>
          <p14:tracePt t="389603" x="4402138" y="598488"/>
          <p14:tracePt t="389616" x="4394200" y="598488"/>
          <p14:tracePt t="389628" x="4367213" y="598488"/>
          <p14:tracePt t="389641" x="4330700" y="598488"/>
          <p14:tracePt t="389656" x="4322763" y="598488"/>
          <p14:tracePt t="389656" x="4295775" y="598488"/>
          <p14:tracePt t="389668" x="4276725" y="598488"/>
          <p14:tracePt t="389701" x="4268788" y="598488"/>
          <p14:tracePt t="389725" x="4251325" y="615950"/>
          <p14:tracePt t="389753" x="4251325" y="625475"/>
          <p14:tracePt t="389776" x="4251325" y="642938"/>
          <p14:tracePt t="389811" x="4251325" y="652463"/>
          <p14:tracePt t="389822" x="4251325" y="669925"/>
          <p14:tracePt t="389834" x="4251325" y="679450"/>
          <p14:tracePt t="389846" x="4251325" y="704850"/>
          <p14:tracePt t="389859" x="4251325" y="731838"/>
          <p14:tracePt t="389874" x="4251325" y="768350"/>
          <p14:tracePt t="389882" x="4251325" y="776288"/>
          <p14:tracePt t="389901" x="4251325" y="803275"/>
          <p14:tracePt t="389910" x="4251325" y="822325"/>
          <p14:tracePt t="389925" x="4259263" y="822325"/>
          <p14:tracePt t="389940" x="4259263" y="830263"/>
          <p14:tracePt t="389940" x="4268788" y="847725"/>
          <p14:tracePt t="389954" x="4286250" y="857250"/>
          <p14:tracePt t="389991" x="4295775" y="857250"/>
          <p14:tracePt t="390004" x="4313238" y="866775"/>
          <p14:tracePt t="390017" x="4322763" y="866775"/>
          <p14:tracePt t="390040" x="4340225" y="866775"/>
          <p14:tracePt t="390052" x="4348163" y="866775"/>
          <p14:tracePt t="390064" x="4357688" y="866775"/>
          <p14:tracePt t="390082" x="4375150" y="866775"/>
          <p14:tracePt t="390083" x="4384675" y="866775"/>
          <p14:tracePt t="390096" x="4402138" y="866775"/>
          <p14:tracePt t="390111" x="4411663" y="866775"/>
          <p14:tracePt t="390154" x="4429125" y="866775"/>
          <p14:tracePt t="390250" x="4419600" y="866775"/>
          <p14:tracePt t="390283" x="4411663" y="866775"/>
          <p14:tracePt t="390294" x="4394200" y="857250"/>
          <p14:tracePt t="390309" x="4384675" y="857250"/>
          <p14:tracePt t="390319" x="4367213" y="857250"/>
          <p14:tracePt t="390332" x="4357688" y="857250"/>
          <p14:tracePt t="390343" x="4330700" y="857250"/>
          <p14:tracePt t="390357" x="4313238" y="857250"/>
          <p14:tracePt t="390369" x="4303713" y="857250"/>
          <p14:tracePt t="390379" x="4286250" y="857250"/>
          <p14:tracePt t="390399" x="4276725" y="857250"/>
          <p14:tracePt t="390417" x="4268788" y="857250"/>
          <p14:tracePt t="390567" x="4268788" y="866775"/>
          <p14:tracePt t="390878" x="4276725" y="866775"/>
          <p14:tracePt t="390894" x="4295775" y="866775"/>
          <p14:tracePt t="390908" x="4303713" y="866775"/>
          <p14:tracePt t="390917" x="4322763" y="866775"/>
          <p14:tracePt t="390927" x="4348163" y="866775"/>
          <p14:tracePt t="390940" x="4357688" y="866775"/>
          <p14:tracePt t="390954" x="4394200" y="866775"/>
          <p14:tracePt t="390967" x="4419600" y="847725"/>
          <p14:tracePt t="390974" x="4446588" y="847725"/>
          <p14:tracePt t="390981" x="4483100" y="847725"/>
          <p14:tracePt t="390995" x="4510088" y="847725"/>
          <p14:tracePt t="391010" x="4537075" y="822325"/>
          <p14:tracePt t="391024" x="4545013" y="812800"/>
          <p14:tracePt t="391038" x="4562475" y="795338"/>
          <p14:tracePt t="391053" x="4572000" y="785813"/>
          <p14:tracePt t="391081" x="4589463" y="768350"/>
          <p14:tracePt t="391096" x="4598988" y="758825"/>
          <p14:tracePt t="391096" x="4616450" y="741363"/>
          <p14:tracePt t="391110" x="4625975" y="731838"/>
          <p14:tracePt t="391124" x="4625975" y="723900"/>
          <p14:tracePt t="391169" x="4625975" y="704850"/>
          <p14:tracePt t="391232" x="4625975" y="696913"/>
          <p14:tracePt t="391241" x="4625975" y="679450"/>
          <p14:tracePt t="391302" x="4608513" y="669925"/>
          <p14:tracePt t="391315" x="4598988" y="669925"/>
          <p14:tracePt t="391328" x="4562475" y="652463"/>
          <p14:tracePt t="391339" x="4554538" y="652463"/>
          <p14:tracePt t="391355" x="4510088" y="633413"/>
          <p14:tracePt t="391367" x="4465638" y="633413"/>
          <p14:tracePt t="391377" x="4411663" y="625475"/>
          <p14:tracePt t="391391" x="4384675" y="625475"/>
          <p14:tracePt t="391409" x="4348163" y="625475"/>
          <p14:tracePt t="391424" x="4322763" y="625475"/>
          <p14:tracePt t="391424" x="4313238" y="625475"/>
          <p14:tracePt t="391438" x="4286250" y="625475"/>
          <p14:tracePt t="391473" x="4268788" y="625475"/>
          <p14:tracePt t="391524" x="4268788" y="633413"/>
          <p14:tracePt t="391552" x="4268788" y="652463"/>
          <p14:tracePt t="391562" x="4276725" y="652463"/>
          <p14:tracePt t="391572" x="4286250" y="652463"/>
          <p14:tracePt t="391582" x="4286250" y="660400"/>
          <p14:tracePt t="391594" x="4286250" y="679450"/>
          <p14:tracePt t="391609" x="4286250" y="704850"/>
          <p14:tracePt t="391610" x="4303713" y="731838"/>
          <p14:tracePt t="391624" x="4303713" y="768350"/>
          <p14:tracePt t="391638" x="4322763" y="795338"/>
          <p14:tracePt t="391652" x="4322763" y="822325"/>
          <p14:tracePt t="391666" x="4330700" y="839788"/>
          <p14:tracePt t="391681" x="4348163" y="847725"/>
          <p14:tracePt t="391824" x="4340225" y="847725"/>
          <p14:tracePt t="391837" x="4313238" y="847725"/>
          <p14:tracePt t="391849" x="4268788" y="847725"/>
          <p14:tracePt t="391861" x="4214813" y="847725"/>
          <p14:tracePt t="391873" x="4125913" y="847725"/>
          <p14:tracePt t="391886" x="4000500" y="874713"/>
          <p14:tracePt t="391903" x="3803650" y="919163"/>
          <p14:tracePt t="391914" x="3589338" y="990600"/>
          <p14:tracePt t="391923" x="3394075" y="1116013"/>
          <p14:tracePt t="391935" x="3125788" y="1330325"/>
          <p14:tracePt t="391938" x="2955925" y="1473200"/>
          <p14:tracePt t="391952" x="2847975" y="1536700"/>
          <p14:tracePt t="391966" x="2795588" y="1554163"/>
          <p14:tracePt t="391980" x="2768600" y="1554163"/>
          <p14:tracePt t="392010" x="2759075" y="1554163"/>
          <p14:tracePt t="392010" x="2759075" y="1527175"/>
          <p14:tracePt t="392023" x="2759075" y="1490663"/>
          <p14:tracePt t="392037" x="2759075" y="1465263"/>
          <p14:tracePt t="392052" x="2759075" y="1455738"/>
          <p14:tracePt t="392066" x="2759075" y="1438275"/>
          <p14:tracePt t="392107" x="2776538" y="1428750"/>
          <p14:tracePt t="392127" x="2776538" y="1411288"/>
          <p14:tracePt t="392155" x="2776538" y="1401763"/>
          <p14:tracePt t="392165" x="2786063" y="1374775"/>
          <p14:tracePt t="392177" x="2822575" y="1357313"/>
          <p14:tracePt t="392191" x="2867025" y="1322388"/>
          <p14:tracePt t="392201" x="2919413" y="1303338"/>
          <p14:tracePt t="392214" x="2955925" y="1285875"/>
          <p14:tracePt t="392231" x="3000375" y="1250950"/>
          <p14:tracePt t="392241" x="3054350" y="1204913"/>
          <p14:tracePt t="392257" x="3116263" y="1125538"/>
          <p14:tracePt t="392263" x="3152775" y="1089025"/>
          <p14:tracePt t="392280" x="3179763" y="1036638"/>
          <p14:tracePt t="392281" x="3179763" y="1027113"/>
          <p14:tracePt t="392294" x="3197225" y="1000125"/>
          <p14:tracePt t="392309" x="3197225" y="973138"/>
          <p14:tracePt t="392323" x="3197225" y="955675"/>
          <p14:tracePt t="392337" x="3197225" y="946150"/>
          <p14:tracePt t="392351" x="3187700" y="946150"/>
          <p14:tracePt t="392366" x="3179763" y="928688"/>
          <p14:tracePt t="392380" x="3152775" y="928688"/>
          <p14:tracePt t="392394" x="3133725" y="919163"/>
          <p14:tracePt t="392422" x="3116263" y="901700"/>
          <p14:tracePt t="392423" x="3098800" y="893763"/>
          <p14:tracePt t="392437" x="3089275" y="884238"/>
          <p14:tracePt t="392451" x="3071813" y="866775"/>
          <p14:tracePt t="392799" x="3089275" y="866775"/>
          <p14:tracePt t="392809" x="3125788" y="866775"/>
          <p14:tracePt t="392820" x="3152775" y="866775"/>
          <p14:tracePt t="392834" x="3179763" y="866775"/>
          <p14:tracePt t="392844" x="3205163" y="866775"/>
          <p14:tracePt t="392859" x="3241675" y="847725"/>
          <p14:tracePt t="392869" x="3286125" y="847725"/>
          <p14:tracePt t="392884" x="3322638" y="847725"/>
          <p14:tracePt t="392892" x="3348038" y="839788"/>
          <p14:tracePt t="392910" x="3402013" y="839788"/>
          <p14:tracePt t="392919" x="3446463" y="839788"/>
          <p14:tracePt t="392936" x="3473450" y="839788"/>
          <p14:tracePt t="392939" x="3509963" y="839788"/>
          <p14:tracePt t="392951" x="3517900" y="839788"/>
          <p14:tracePt t="392965" x="3562350" y="839788"/>
          <p14:tracePt t="393001" x="3571875" y="839788"/>
          <p14:tracePt t="393027" x="3589338" y="839788"/>
          <p14:tracePt t="393187" x="3643313" y="839788"/>
          <p14:tracePt t="393196" x="3714750" y="839788"/>
          <p14:tracePt t="393208" x="3768725" y="839788"/>
          <p14:tracePt t="393222" x="3813175" y="839788"/>
          <p14:tracePt t="393229" x="3867150" y="839788"/>
          <p14:tracePt t="393236" x="3875088" y="839788"/>
          <p14:tracePt t="393265" x="3884613" y="839788"/>
          <p14:tracePt t="393265" x="3902075" y="839788"/>
          <p14:tracePt t="393415" x="3894138" y="839788"/>
          <p14:tracePt t="394061" x="3894138" y="812800"/>
          <p14:tracePt t="394070" x="3938588" y="758825"/>
          <p14:tracePt t="394083" x="3990975" y="704850"/>
          <p14:tracePt t="394101" x="4044950" y="652463"/>
          <p14:tracePt t="394110" x="4125913" y="588963"/>
          <p14:tracePt t="394120" x="4259263" y="544513"/>
          <p14:tracePt t="394131" x="4330700" y="527050"/>
          <p14:tracePt t="394149" x="4429125" y="509588"/>
          <p14:tracePt t="394150" x="4491038" y="509588"/>
          <p14:tracePt t="394163" x="4562475" y="509588"/>
          <p14:tracePt t="394178" x="4660900" y="509588"/>
          <p14:tracePt t="394192" x="4687888" y="509588"/>
          <p14:tracePt t="394206" x="4705350" y="509588"/>
          <p14:tracePt t="394326" x="4705350" y="527050"/>
          <p14:tracePt t="394410" x="4705350" y="536575"/>
          <p14:tracePt t="394435" x="4705350" y="554038"/>
          <p14:tracePt t="394447" x="4705350" y="561975"/>
          <p14:tracePt t="394459" x="4705350" y="581025"/>
          <p14:tracePt t="394474" x="4697413" y="625475"/>
          <p14:tracePt t="394483" x="4679950" y="669925"/>
          <p14:tracePt t="394496" x="4670425" y="704850"/>
          <p14:tracePt t="394508" x="4652963" y="731838"/>
          <p14:tracePt t="394512" x="4633913" y="768350"/>
          <p14:tracePt t="394520" x="4625975" y="776288"/>
          <p14:tracePt t="394535" x="4608513" y="795338"/>
          <p14:tracePt t="394582" x="4608513" y="803275"/>
          <p14:tracePt t="394597" x="4598988" y="803275"/>
          <p14:tracePt t="394765" x="4572000" y="803275"/>
          <p14:tracePt t="394775" x="4554538" y="803275"/>
          <p14:tracePt t="394786" x="4510088" y="803275"/>
          <p14:tracePt t="394798" x="4483100" y="803275"/>
          <p14:tracePt t="394811" x="4465638" y="803275"/>
          <p14:tracePt t="394824" x="4456113" y="803275"/>
          <p14:tracePt t="394835" x="4446588" y="803275"/>
          <p14:tracePt t="394849" x="4429125" y="803275"/>
          <p14:tracePt t="394871" x="4419600" y="803275"/>
          <p14:tracePt t="394912" x="4402138" y="803275"/>
          <p14:tracePt t="394996" x="4411663" y="803275"/>
          <p14:tracePt t="395065" x="4438650" y="776288"/>
          <p14:tracePt t="395078" x="4491038" y="741363"/>
          <p14:tracePt t="395089" x="4537075" y="704850"/>
          <p14:tracePt t="395105" x="4572000" y="669925"/>
          <p14:tracePt t="395106" x="4625975" y="615950"/>
          <p14:tracePt t="395120" x="4705350" y="561975"/>
          <p14:tracePt t="395134" x="4776788" y="517525"/>
          <p14:tracePt t="395148" x="4830763" y="490538"/>
          <p14:tracePt t="395162" x="4875213" y="455613"/>
          <p14:tracePt t="395177" x="4884738" y="446088"/>
          <p14:tracePt t="395211" x="4884738" y="428625"/>
          <p14:tracePt t="395235" x="4884738" y="419100"/>
          <p14:tracePt t="395296" x="4840288" y="401638"/>
          <p14:tracePt t="395309" x="4786313" y="374650"/>
          <p14:tracePt t="395321" x="4741863" y="357188"/>
          <p14:tracePt t="395333" x="4705350" y="357188"/>
          <p14:tracePt t="395340" x="4660900" y="339725"/>
          <p14:tracePt t="395348" x="4625975" y="339725"/>
          <p14:tracePt t="395362" x="4581525" y="339725"/>
          <p14:tracePt t="395376" x="4554538" y="339725"/>
          <p14:tracePt t="395391" x="4518025" y="339725"/>
          <p14:tracePt t="395405" x="4510088" y="339725"/>
          <p14:tracePt t="395419" x="4483100" y="357188"/>
          <p14:tracePt t="395448" x="4473575" y="366713"/>
          <p14:tracePt t="395448" x="4456113" y="366713"/>
          <p14:tracePt t="395462" x="4446588" y="384175"/>
          <p14:tracePt t="395476" x="4419600" y="411163"/>
          <p14:tracePt t="395491" x="4402138" y="419100"/>
          <p14:tracePt t="395505" x="4394200" y="428625"/>
          <p14:tracePt t="395519" x="4375150" y="446088"/>
          <p14:tracePt t="395534" x="4375150" y="455613"/>
          <p14:tracePt t="395548" x="4375150" y="473075"/>
          <p14:tracePt t="395562" x="4367213" y="500063"/>
          <p14:tracePt t="395576" x="4367213" y="527050"/>
          <p14:tracePt t="395591" x="4348163" y="588963"/>
          <p14:tracePt t="395605" x="4348163" y="608013"/>
          <p14:tracePt t="395619" x="4348163" y="633413"/>
          <p14:tracePt t="395634" x="4348163" y="642938"/>
          <p14:tracePt t="395648" x="4340225" y="669925"/>
          <p14:tracePt t="395662" x="4340225" y="679450"/>
          <p14:tracePt t="395697" x="4340225" y="696913"/>
          <p14:tracePt t="395709" x="4340225" y="704850"/>
          <p14:tracePt t="395722" x="4340225" y="723900"/>
          <p14:tracePt t="395734" x="4340225" y="731838"/>
          <p14:tracePt t="395747" x="4340225" y="750888"/>
          <p14:tracePt t="395757" x="4340225" y="758825"/>
          <p14:tracePt t="395776" x="4348163" y="776288"/>
          <p14:tracePt t="395776" x="4367213" y="803275"/>
          <p14:tracePt t="395790" x="4367213" y="812800"/>
          <p14:tracePt t="395805" x="4384675" y="812800"/>
          <p14:tracePt t="395819" x="4394200" y="830263"/>
          <p14:tracePt t="395833" x="4419600" y="830263"/>
          <p14:tracePt t="395847" x="4438650" y="830263"/>
          <p14:tracePt t="397300" x="4438650" y="822325"/>
          <p14:tracePt t="397311" x="4438650" y="812800"/>
          <p14:tracePt t="397324" x="4429125" y="812800"/>
          <p14:tracePt t="397336" x="4419600" y="812800"/>
          <p14:tracePt t="397349" x="4402138" y="795338"/>
          <p14:tracePt t="397360" x="4394200" y="795338"/>
          <p14:tracePt t="397375" x="4375150" y="785813"/>
          <p14:tracePt t="397375" x="4348163" y="785813"/>
          <p14:tracePt t="397389" x="4322763" y="768350"/>
          <p14:tracePt t="397403" x="4303713" y="768350"/>
          <p14:tracePt t="397417" x="4295775" y="768350"/>
          <p14:tracePt t="397431" x="4268788" y="768350"/>
          <p14:tracePt t="397482" x="4251325" y="768350"/>
          <p14:tracePt t="397581" x="4259263" y="768350"/>
          <p14:tracePt t="397615" x="4268788" y="768350"/>
          <p14:tracePt t="397628" x="4286250" y="768350"/>
          <p14:tracePt t="397639" x="4313238" y="768350"/>
          <p14:tracePt t="397652" x="4322763" y="758825"/>
          <p14:tracePt t="397668" x="4340225" y="741363"/>
          <p14:tracePt t="397678" x="4348163" y="731838"/>
          <p14:tracePt t="397688" x="4367213" y="704850"/>
          <p14:tracePt t="397704" x="4375150" y="687388"/>
          <p14:tracePt t="397708" x="4375150" y="679450"/>
          <p14:tracePt t="397717" x="4375150" y="660400"/>
          <p14:tracePt t="397731" x="4375150" y="652463"/>
          <p14:tracePt t="397761" x="4394200" y="633413"/>
          <p14:tracePt t="397798" x="4394200" y="625475"/>
          <p14:tracePt t="397810" x="4394200" y="608013"/>
          <p14:tracePt t="397822" x="4394200" y="561975"/>
          <p14:tracePt t="397834" x="4394200" y="517525"/>
          <p14:tracePt t="397846" x="4394200" y="428625"/>
          <p14:tracePt t="397862" x="4394200" y="330200"/>
          <p14:tracePt t="397875" x="4394200" y="204788"/>
          <p14:tracePt t="397875" x="4394200" y="142875"/>
          <p14:tracePt t="397888" x="4394200" y="107950"/>
          <p14:tracePt t="397904" x="4394200" y="98425"/>
          <p14:tracePt t="397918" x="4394200" y="88900"/>
          <p14:tracePt t="397970" x="4394200" y="133350"/>
          <p14:tracePt t="397982" x="4394200" y="204788"/>
          <p14:tracePt t="397993" x="4394200" y="276225"/>
          <p14:tracePt t="398005" x="4394200" y="303213"/>
          <p14:tracePt t="398006" x="4394200" y="330200"/>
          <p14:tracePt t="398032" x="4394200" y="347663"/>
          <p14:tracePt t="398037" x="4394200" y="374650"/>
          <p14:tracePt t="398046" x="4394200" y="384175"/>
          <p14:tracePt t="398060" x="4394200" y="401638"/>
          <p14:tracePt t="398075" x="4394200" y="411163"/>
          <p14:tracePt t="398089" x="4394200" y="428625"/>
          <p14:tracePt t="398103" x="4394200" y="446088"/>
          <p14:tracePt t="398189" x="4394200" y="428625"/>
          <p14:tracePt t="398199" x="4402138" y="419100"/>
          <p14:tracePt t="398212" x="4402138" y="401638"/>
          <p14:tracePt t="398227" x="4402138" y="393700"/>
          <p14:tracePt t="398235" x="4419600" y="384175"/>
          <p14:tracePt t="398310" x="4419600" y="393700"/>
          <p14:tracePt t="398320" x="4419600" y="428625"/>
          <p14:tracePt t="398334" x="4419600" y="438150"/>
          <p14:tracePt t="398346" x="4419600" y="446088"/>
          <p14:tracePt t="398356" x="4419600" y="465138"/>
          <p14:tracePt t="398394" x="4419600" y="455613"/>
          <p14:tracePt t="398414" x="4419600" y="428625"/>
          <p14:tracePt t="398423" x="4419600" y="419100"/>
          <p14:tracePt t="398433" x="4419600" y="401638"/>
          <p14:tracePt t="398443" x="4419600" y="393700"/>
          <p14:tracePt t="398447" x="4419600" y="384175"/>
          <p14:tracePt t="398539" x="4419600" y="393700"/>
          <p14:tracePt t="398550" x="4411663" y="411163"/>
          <p14:tracePt t="398565" x="4411663" y="419100"/>
          <p14:tracePt t="398579" x="4411663" y="446088"/>
          <p14:tracePt t="398580" x="4411663" y="465138"/>
          <p14:tracePt t="398588" x="4402138" y="465138"/>
          <p14:tracePt t="398636" x="4402138" y="455613"/>
          <p14:tracePt t="398647" x="4402138" y="446088"/>
          <p14:tracePt t="398667" x="4402138" y="419100"/>
          <p14:tracePt t="398678" x="4402138" y="401638"/>
          <p14:tracePt t="398688" x="4402138" y="393700"/>
          <p14:tracePt t="398702" x="4402138" y="384175"/>
          <p14:tracePt t="398703" x="4402138" y="366713"/>
          <p14:tracePt t="398768" x="4402138" y="374650"/>
          <p14:tracePt t="398793" x="4402138" y="384175"/>
          <p14:tracePt t="398806" x="4402138" y="393700"/>
          <p14:tracePt t="398817" x="4402138" y="411163"/>
          <p14:tracePt t="398855" x="4402138" y="419100"/>
          <p14:tracePt t="398927" x="4402138" y="393700"/>
          <p14:tracePt t="398939" x="4402138" y="374650"/>
          <p14:tracePt t="398953" x="4402138" y="366713"/>
          <p14:tracePt t="399037" x="4402138" y="384175"/>
          <p14:tracePt t="399065" x="4402138" y="393700"/>
          <p14:tracePt t="399077" x="4402138" y="411163"/>
          <p14:tracePt t="399098" x="4402138" y="419100"/>
          <p14:tracePt t="399182" x="4402138" y="401638"/>
          <p14:tracePt t="399194" x="4402138" y="393700"/>
          <p14:tracePt t="399219" x="4402138" y="374650"/>
          <p14:tracePt t="399291" x="4402138" y="384175"/>
          <p14:tracePt t="399303" x="4402138" y="393700"/>
          <p14:tracePt t="399316" x="4402138" y="411163"/>
          <p14:tracePt t="399341" x="4384675" y="419100"/>
          <p14:tracePt t="399420" x="4384675" y="393700"/>
          <p14:tracePt t="399430" x="4394200" y="374650"/>
          <p14:tracePt t="399440" x="4394200" y="347663"/>
          <p14:tracePt t="399459" x="4394200" y="339725"/>
          <p14:tracePt t="399499" x="4394200" y="357188"/>
          <p14:tracePt t="399511" x="4394200" y="366713"/>
          <p14:tracePt t="399521" x="4394200" y="384175"/>
          <p14:tracePt t="399535" x="4394200" y="393700"/>
          <p14:tracePt t="399550" x="4394200" y="411163"/>
          <p14:tracePt t="399560" x="4384675" y="419100"/>
          <p14:tracePt t="399573" x="4384675" y="428625"/>
          <p14:tracePt t="399573" x="4384675" y="446088"/>
          <p14:tracePt t="399631" x="4384675" y="438150"/>
          <p14:tracePt t="399644" x="4384675" y="428625"/>
          <p14:tracePt t="399662" x="4384675" y="419100"/>
          <p14:tracePt t="399673" x="4384675" y="401638"/>
          <p14:tracePt t="399683" x="4384675" y="393700"/>
          <p14:tracePt t="399693" x="4384675" y="374650"/>
          <p14:tracePt t="399701" x="4384675" y="366713"/>
          <p14:tracePt t="399753" x="4384675" y="384175"/>
          <p14:tracePt t="399768" x="4384675" y="393700"/>
          <p14:tracePt t="399778" x="4375150" y="411163"/>
          <p14:tracePt t="399800" x="4375150" y="419100"/>
          <p14:tracePt t="399813" x="4375150" y="428625"/>
          <p14:tracePt t="399873" x="4375150" y="411163"/>
          <p14:tracePt t="399890" x="4375150" y="401638"/>
          <p14:tracePt t="399901" x="4375150" y="384175"/>
          <p14:tracePt t="399922" x="4375150" y="374650"/>
          <p14:tracePt t="403430" x="4375150" y="393700"/>
          <p14:tracePt t="403446" x="4394200" y="401638"/>
          <p14:tracePt t="403458" x="4402138" y="419100"/>
          <p14:tracePt t="403474" x="4429125" y="446088"/>
          <p14:tracePt t="403483" x="4446588" y="500063"/>
          <p14:tracePt t="403497" x="4465638" y="571500"/>
          <p14:tracePt t="403498" x="4510088" y="642938"/>
          <p14:tracePt t="403512" x="4527550" y="714375"/>
          <p14:tracePt t="403526" x="4554538" y="768350"/>
          <p14:tracePt t="403540" x="4589463" y="830263"/>
          <p14:tracePt t="403554" x="4608513" y="857250"/>
          <p14:tracePt t="403569" x="4616450" y="893763"/>
          <p14:tracePt t="403583" x="4633913" y="938213"/>
          <p14:tracePt t="403597" x="4652963" y="973138"/>
          <p14:tracePt t="403612" x="4652963" y="1017588"/>
          <p14:tracePt t="403626" x="4670425" y="1098550"/>
          <p14:tracePt t="403654" x="4679950" y="1116013"/>
          <p14:tracePt t="403655" x="4679950" y="1143000"/>
          <p14:tracePt t="403669" x="4679950" y="1152525"/>
          <p14:tracePt t="403683" x="4697413" y="1169988"/>
          <p14:tracePt t="403697" x="4697413" y="1196975"/>
          <p14:tracePt t="403711" x="4724400" y="1258888"/>
          <p14:tracePt t="403726" x="4724400" y="1303338"/>
          <p14:tracePt t="403740" x="4741863" y="1374775"/>
          <p14:tracePt t="403754" x="4759325" y="1500188"/>
          <p14:tracePt t="403769" x="4803775" y="1731963"/>
          <p14:tracePt t="403783" x="4822825" y="1803400"/>
          <p14:tracePt t="403811" x="4840288" y="1849438"/>
          <p14:tracePt t="403826" x="4857750" y="1901825"/>
          <p14:tracePt t="403826" x="4894263" y="2027238"/>
          <p14:tracePt t="403840" x="4965700" y="2187575"/>
          <p14:tracePt t="403854" x="5037138" y="2349500"/>
          <p14:tracePt t="403868" x="5160963" y="2563813"/>
          <p14:tracePt t="403883" x="5241925" y="2643188"/>
          <p14:tracePt t="403897" x="5330825" y="2732088"/>
          <p14:tracePt t="403911" x="5438775" y="2813050"/>
          <p14:tracePt t="403925" x="5518150" y="2901950"/>
          <p14:tracePt t="403940" x="5688013" y="3063875"/>
          <p14:tracePt t="403954" x="5768975" y="3125788"/>
          <p14:tracePt t="403982" x="5813425" y="3160713"/>
          <p14:tracePt t="403983" x="5867400" y="3179763"/>
          <p14:tracePt t="403997" x="5921375" y="3206750"/>
          <p14:tracePt t="404011" x="5965825" y="3224213"/>
          <p14:tracePt t="404280" x="6000750" y="3224213"/>
          <p14:tracePt t="404294" x="6045200" y="3214688"/>
          <p14:tracePt t="404306" x="6170613" y="3197225"/>
          <p14:tracePt t="404316" x="6323013" y="3197225"/>
          <p14:tracePt t="404331" x="6599238" y="3241675"/>
          <p14:tracePt t="404341" x="6902450" y="3295650"/>
          <p14:tracePt t="404354" x="7215188" y="3367088"/>
          <p14:tracePt t="404368" x="7493000" y="3473450"/>
          <p14:tracePt t="404369" x="7742238" y="3544888"/>
          <p14:tracePt t="404382" x="7902575" y="3571875"/>
          <p14:tracePt t="404396" x="8001000" y="3608388"/>
          <p14:tracePt t="404411" x="8054975" y="3643313"/>
          <p14:tracePt t="404425" x="8108950" y="3662363"/>
          <p14:tracePt t="404708" x="8116888" y="3635375"/>
          <p14:tracePt t="404718" x="8135938" y="3608388"/>
          <p14:tracePt t="404730" x="8153400" y="3554413"/>
          <p14:tracePt t="404744" x="8170863" y="3509963"/>
          <p14:tracePt t="404754" x="8207375" y="3455988"/>
          <p14:tracePt t="404754" x="8242300" y="3384550"/>
          <p14:tracePt t="404767" x="8278813" y="3330575"/>
          <p14:tracePt t="404782" x="8296275" y="3278188"/>
          <p14:tracePt t="404796" x="8323263" y="3251200"/>
          <p14:tracePt t="404825" x="8340725" y="3232150"/>
          <p14:tracePt t="404825" x="8350250" y="3224213"/>
          <p14:tracePt t="404839" x="8367713" y="3206750"/>
          <p14:tracePt t="405022" x="8367713" y="3197225"/>
          <p14:tracePt t="405154" x="8367713" y="3179763"/>
          <p14:tracePt t="405824" x="8367713" y="3170238"/>
          <p14:tracePt t="405907" x="8367713" y="3160713"/>
          <p14:tracePt t="405931" x="8367713" y="3143250"/>
          <p14:tracePt t="405946" x="8367713" y="3135313"/>
          <p14:tracePt t="405968" x="8367713" y="3116263"/>
          <p14:tracePt t="405979" x="8367713" y="3108325"/>
          <p14:tracePt t="405995" x="8367713" y="3081338"/>
          <p14:tracePt t="405995" x="8358188" y="3027363"/>
          <p14:tracePt t="406009" x="8313738" y="2928938"/>
          <p14:tracePt t="406024" x="8232775" y="2822575"/>
          <p14:tracePt t="406038" x="8108950" y="2679700"/>
          <p14:tracePt t="406052" x="7939088" y="2455863"/>
          <p14:tracePt t="406066" x="7429500" y="1973263"/>
          <p14:tracePt t="406081" x="7089775" y="1776413"/>
          <p14:tracePt t="406095" x="6831013" y="1643063"/>
          <p14:tracePt t="406109" x="6554788" y="1517650"/>
          <p14:tracePt t="406123" x="6126163" y="1223963"/>
          <p14:tracePt t="406152" x="5956300" y="1071563"/>
          <p14:tracePt t="406166" x="5795963" y="982663"/>
          <p14:tracePt t="406166" x="5688013" y="911225"/>
          <p14:tracePt t="406180" x="5635625" y="901700"/>
          <p14:tracePt t="406195" x="5599113" y="884238"/>
          <p14:tracePt t="406441" x="5554663" y="884238"/>
          <p14:tracePt t="406453" x="5527675" y="884238"/>
          <p14:tracePt t="406466" x="5492750" y="893763"/>
          <p14:tracePt t="406477" x="5483225" y="893763"/>
          <p14:tracePt t="406494" x="5456238" y="901700"/>
          <p14:tracePt t="406494" x="5438775" y="901700"/>
          <p14:tracePt t="406508" x="5411788" y="901700"/>
          <p14:tracePt t="406523" x="5402263" y="919163"/>
          <p14:tracePt t="406537" x="5375275" y="919163"/>
          <p14:tracePt t="406575" x="5357813" y="919163"/>
          <p14:tracePt t="406590" x="5349875" y="919163"/>
          <p14:tracePt t="406598" x="5330825" y="919163"/>
          <p14:tracePt t="406649" x="5322888" y="919163"/>
          <p14:tracePt t="406684" x="5303838" y="919163"/>
          <p14:tracePt t="406707" x="5295900" y="919163"/>
          <p14:tracePt t="406720" x="5268913" y="919163"/>
          <p14:tracePt t="406732" x="5251450" y="928688"/>
          <p14:tracePt t="406744" x="5241925" y="928688"/>
          <p14:tracePt t="406757" x="5224463" y="928688"/>
          <p14:tracePt t="406769" x="5214938" y="928688"/>
          <p14:tracePt t="406784" x="5207000" y="946150"/>
          <p14:tracePt t="406794" x="5170488" y="946150"/>
          <p14:tracePt t="406808" x="5160963" y="946150"/>
          <p14:tracePt t="406822" x="5153025" y="946150"/>
          <p14:tracePt t="406836" x="5116513" y="946150"/>
          <p14:tracePt t="406837" x="5108575" y="946150"/>
          <p14:tracePt t="406851" x="5081588" y="946150"/>
          <p14:tracePt t="406865" x="5054600" y="955675"/>
          <p14:tracePt t="406880" x="5045075" y="955675"/>
          <p14:tracePt t="406894" x="5027613" y="955675"/>
          <p14:tracePt t="406908" x="5018088" y="955675"/>
          <p14:tracePt t="406922" x="5000625" y="965200"/>
          <p14:tracePt t="406952" x="4992688" y="982663"/>
          <p14:tracePt t="406975" x="4992688" y="990600"/>
          <p14:tracePt t="406990" x="4992688" y="1009650"/>
          <p14:tracePt t="406999" x="4973638" y="1017588"/>
          <p14:tracePt t="407014" x="4973638" y="1036638"/>
          <p14:tracePt t="407037" x="4973638" y="1044575"/>
          <p14:tracePt t="407049" x="4973638" y="1062038"/>
          <p14:tracePt t="407064" x="4965700" y="1071563"/>
          <p14:tracePt t="407098" x="4965700" y="1089025"/>
          <p14:tracePt t="407120" x="4965700" y="1098550"/>
          <p14:tracePt t="407158" x="4965700" y="1108075"/>
          <p14:tracePt t="407172" x="4965700" y="1125538"/>
          <p14:tracePt t="407182" x="4965700" y="1133475"/>
          <p14:tracePt t="407199" x="4965700" y="1152525"/>
          <p14:tracePt t="407217" x="4965700" y="1160463"/>
          <p14:tracePt t="407230" x="4965700" y="1179513"/>
          <p14:tracePt t="407270" x="4965700" y="1187450"/>
          <p14:tracePt t="407318" x="4983163" y="1187450"/>
          <p14:tracePt t="407339" x="4992688" y="1187450"/>
          <p14:tracePt t="407366" x="5010150" y="1187450"/>
          <p14:tracePt t="407376" x="5018088" y="1187450"/>
          <p14:tracePt t="407391" x="5037138" y="1187450"/>
          <p14:tracePt t="407399" x="5045075" y="1187450"/>
          <p14:tracePt t="407415" x="5054600" y="1187450"/>
          <p14:tracePt t="407423" x="5072063" y="1187450"/>
          <p14:tracePt t="407436" x="5081588" y="1187450"/>
          <p14:tracePt t="407450" x="5099050" y="1187450"/>
          <p14:tracePt t="407451" x="5108575" y="1187450"/>
          <p14:tracePt t="407465" x="5135563" y="1187450"/>
          <p14:tracePt t="407479" x="5153025" y="1187450"/>
          <p14:tracePt t="407507" x="5160963" y="1187450"/>
          <p14:tracePt t="407508" x="5187950" y="1169988"/>
          <p14:tracePt t="407522" x="5214938" y="1169988"/>
          <p14:tracePt t="407537" x="5232400" y="1160463"/>
          <p14:tracePt t="407550" x="5241925" y="1160463"/>
          <p14:tracePt t="407565" x="5259388" y="1143000"/>
          <p14:tracePt t="407579" x="5268913" y="1143000"/>
          <p14:tracePt t="407593" x="5295900" y="1133475"/>
          <p14:tracePt t="407607" x="5313363" y="1116013"/>
          <p14:tracePt t="407622" x="5322888" y="1108075"/>
          <p14:tracePt t="407636" x="5349875" y="1089025"/>
          <p14:tracePt t="407650" x="5384800" y="1062038"/>
          <p14:tracePt t="407664" x="5421313" y="1027113"/>
          <p14:tracePt t="407678" x="5446713" y="982663"/>
          <p14:tracePt t="407693" x="5456238" y="955675"/>
          <p14:tracePt t="407707" x="5473700" y="938213"/>
          <p14:tracePt t="407721" x="5473700" y="928688"/>
          <p14:tracePt t="407736" x="5483225" y="911225"/>
          <p14:tracePt t="407750" x="5483225" y="901700"/>
          <p14:tracePt t="407764" x="5483225" y="893763"/>
          <p14:tracePt t="407801" x="5483225" y="874713"/>
          <p14:tracePt t="407838" x="5483225" y="866775"/>
          <p14:tracePt t="407849" x="5465763" y="866775"/>
          <p14:tracePt t="407858" x="5438775" y="847725"/>
          <p14:tracePt t="407864" x="5384800" y="830263"/>
          <p14:tracePt t="407878" x="5357813" y="812800"/>
          <p14:tracePt t="407893" x="5322888" y="812800"/>
          <p14:tracePt t="407907" x="5313363" y="803275"/>
          <p14:tracePt t="407921" x="5268913" y="803275"/>
          <p14:tracePt t="407936" x="5241925" y="803275"/>
          <p14:tracePt t="407950" x="5214938" y="803275"/>
          <p14:tracePt t="407964" x="5187950" y="803275"/>
          <p14:tracePt t="407992" x="5170488" y="803275"/>
          <p14:tracePt t="408007" x="5143500" y="822325"/>
          <p14:tracePt t="408007" x="5135563" y="830263"/>
          <p14:tracePt t="408021" x="5116513" y="830263"/>
          <p14:tracePt t="408036" x="5116513" y="847725"/>
          <p14:tracePt t="408050" x="5108575" y="857250"/>
          <p14:tracePt t="408080" x="5089525" y="874713"/>
          <p14:tracePt t="408104" x="5081588" y="884238"/>
          <p14:tracePt t="408118" x="5081588" y="893763"/>
          <p14:tracePt t="408129" x="5081588" y="928688"/>
          <p14:tracePt t="408140" x="5064125" y="973138"/>
          <p14:tracePt t="408155" x="5064125" y="1044575"/>
          <p14:tracePt t="408167" x="5064125" y="1089025"/>
          <p14:tracePt t="408177" x="5064125" y="1143000"/>
          <p14:tracePt t="408192" x="5064125" y="1152525"/>
          <p14:tracePt t="408193" x="5045075" y="1179513"/>
          <p14:tracePt t="408206" x="5045075" y="1196975"/>
          <p14:tracePt t="408221" x="5045075" y="1204913"/>
          <p14:tracePt t="408235" x="5045075" y="1231900"/>
          <p14:tracePt t="408249" x="5045075" y="1258888"/>
          <p14:tracePt t="408264" x="5054600" y="1276350"/>
          <p14:tracePt t="408278" x="5054600" y="1285875"/>
          <p14:tracePt t="408292" x="5064125" y="1303338"/>
          <p14:tracePt t="408306" x="5064125" y="1312863"/>
          <p14:tracePt t="408335" x="5081588" y="1330325"/>
          <p14:tracePt t="408350" x="5081588" y="1339850"/>
          <p14:tracePt t="408350" x="5089525" y="1339850"/>
          <p14:tracePt t="408364" x="5108575" y="1339850"/>
          <p14:tracePt t="408397" x="5116513" y="1339850"/>
          <p14:tracePt t="408407" x="5135563" y="1322388"/>
          <p14:tracePt t="408422" x="5143500" y="1322388"/>
          <p14:tracePt t="408435" x="5160963" y="1312863"/>
          <p14:tracePt t="408444" x="5170488" y="1295400"/>
          <p14:tracePt t="408449" x="5180013" y="1285875"/>
          <p14:tracePt t="408463" x="5197475" y="1285875"/>
          <p14:tracePt t="408478" x="5207000" y="1268413"/>
          <p14:tracePt t="408506" x="5224463" y="1258888"/>
          <p14:tracePt t="408521" x="5232400" y="1241425"/>
          <p14:tracePt t="408542" x="5251450" y="1231900"/>
          <p14:tracePt t="408572" x="5251450" y="1223963"/>
          <p14:tracePt t="408582" x="5259388" y="1204913"/>
          <p14:tracePt t="408592" x="5259388" y="1196975"/>
          <p14:tracePt t="408616" x="5259388" y="1179513"/>
          <p14:tracePt t="408626" x="5259388" y="1169988"/>
          <p14:tracePt t="408638" x="5259388" y="1152525"/>
          <p14:tracePt t="408666" x="5259388" y="1143000"/>
          <p14:tracePt t="408676" x="5259388" y="1125538"/>
          <p14:tracePt t="408687" x="5259388" y="1116013"/>
          <p14:tracePt t="408700" x="5259388" y="1089025"/>
          <p14:tracePt t="408711" x="5259388" y="1054100"/>
          <p14:tracePt t="408723" x="5251450" y="1009650"/>
          <p14:tracePt t="408738" x="5241925" y="990600"/>
          <p14:tracePt t="408749" x="5224463" y="965200"/>
          <p14:tracePt t="408763" x="5214938" y="955675"/>
          <p14:tracePt t="408771" x="5187950" y="938213"/>
          <p14:tracePt t="408777" x="5170488" y="928688"/>
          <p14:tracePt t="408792" x="5160963" y="928688"/>
          <p14:tracePt t="408806" x="5143500" y="928688"/>
          <p14:tracePt t="408834" x="5135563" y="928688"/>
          <p14:tracePt t="408849" x="5116513" y="928688"/>
          <p14:tracePt t="408849" x="5108575" y="928688"/>
          <p14:tracePt t="408863" x="5089525" y="928688"/>
          <p14:tracePt t="408877" x="5081588" y="928688"/>
          <p14:tracePt t="408892" x="5054600" y="928688"/>
          <p14:tracePt t="408922" x="5045075" y="928688"/>
          <p14:tracePt t="408943" x="5027613" y="928688"/>
          <p14:tracePt t="408954" x="5027613" y="946150"/>
          <p14:tracePt t="409006" x="5027613" y="955675"/>
          <p14:tracePt t="409015" x="5037138" y="955675"/>
          <p14:tracePt t="409066" x="5045075" y="955675"/>
          <p14:tracePt t="409078" x="5064125" y="955675"/>
          <p14:tracePt t="409087" x="5072063" y="955675"/>
          <p14:tracePt t="409100" x="5072063" y="973138"/>
          <p14:tracePt t="409118" x="5081588" y="973138"/>
          <p14:tracePt t="409127" x="5116513" y="973138"/>
          <p14:tracePt t="409137" x="5126038" y="982663"/>
          <p14:tracePt t="409149" x="5135563" y="982663"/>
          <p14:tracePt t="409157" x="5153025" y="982663"/>
          <p14:tracePt t="409177" x="5180013" y="982663"/>
          <p14:tracePt t="409197" x="5187950" y="982663"/>
          <p14:tracePt t="409210" x="5207000" y="982663"/>
          <p14:tracePt t="409270" x="5214938" y="982663"/>
          <p14:tracePt t="409406" x="5197475" y="982663"/>
          <p14:tracePt t="409658" x="5187950" y="982663"/>
          <p14:tracePt t="409699" x="5180013" y="982663"/>
          <p14:tracePt t="409720" x="5160963" y="982663"/>
          <p14:tracePt t="409730" x="5153025" y="982663"/>
          <p14:tracePt t="409756" x="5135563" y="982663"/>
          <p14:tracePt t="409783" x="5126038" y="982663"/>
          <p14:tracePt t="409819" x="5108575" y="982663"/>
          <p14:tracePt t="409828" x="5108575" y="990600"/>
          <p14:tracePt t="409840" x="5108575" y="1009650"/>
          <p14:tracePt t="409867" x="5108575" y="1017588"/>
          <p14:tracePt t="409889" x="5108575" y="1036638"/>
          <p14:tracePt t="409904" x="5108575" y="1044575"/>
          <p14:tracePt t="409918" x="5108575" y="1062038"/>
          <p14:tracePt t="409937" x="5108575" y="1071563"/>
          <p14:tracePt t="409964" x="5099050" y="1089025"/>
          <p14:tracePt t="409974" x="5099050" y="1098550"/>
          <p14:tracePt t="409998" x="5099050" y="1116013"/>
          <p14:tracePt t="410010" x="5099050" y="1125538"/>
          <p14:tracePt t="410035" x="5099050" y="1133475"/>
          <p14:tracePt t="410046" x="5099050" y="1152525"/>
          <p14:tracePt t="410059" x="5099050" y="1160463"/>
          <p14:tracePt t="410074" x="5099050" y="1179513"/>
          <p14:tracePt t="410085" x="5099050" y="1223963"/>
          <p14:tracePt t="410097" x="5099050" y="1268413"/>
          <p14:tracePt t="410107" x="5099050" y="1322388"/>
          <p14:tracePt t="410120" x="5099050" y="1366838"/>
          <p14:tracePt t="410120" x="5099050" y="1393825"/>
          <p14:tracePt t="410133" x="5099050" y="1428750"/>
          <p14:tracePt t="410147" x="5099050" y="1455738"/>
          <p14:tracePt t="410162" x="5099050" y="1482725"/>
          <p14:tracePt t="410190" x="5099050" y="1500188"/>
          <p14:tracePt t="410191" x="5099050" y="1544638"/>
          <p14:tracePt t="410205" x="5099050" y="1598613"/>
          <p14:tracePt t="410219" x="5099050" y="1625600"/>
          <p14:tracePt t="410233" x="5099050" y="1643063"/>
          <p14:tracePt t="410411" x="5099050" y="1652588"/>
          <p14:tracePt t="410423" x="5116513" y="1687513"/>
          <p14:tracePt t="410436" x="5126038" y="1697038"/>
          <p14:tracePt t="410461" x="5143500" y="1704975"/>
          <p14:tracePt t="410472" x="5170488" y="1704975"/>
          <p14:tracePt t="410483" x="5197475" y="1724025"/>
          <p14:tracePt t="410496" x="5232400" y="1724025"/>
          <p14:tracePt t="410509" x="5241925" y="1741488"/>
          <p14:tracePt t="410521" x="5268913" y="1741488"/>
          <p14:tracePt t="410533" x="5286375" y="1741488"/>
          <p14:tracePt t="410534" x="5313363" y="1741488"/>
          <p14:tracePt t="410547" x="5357813" y="1741488"/>
          <p14:tracePt t="410561" x="5411788" y="1741488"/>
          <p14:tracePt t="410576" x="5456238" y="1731963"/>
          <p14:tracePt t="410590" x="5510213" y="1731963"/>
          <p14:tracePt t="410604" x="5626100" y="1714500"/>
          <p14:tracePt t="410619" x="5680075" y="1714500"/>
          <p14:tracePt t="410633" x="5724525" y="1697038"/>
          <p14:tracePt t="410647" x="5778500" y="1697038"/>
          <p14:tracePt t="410675" x="5822950" y="1697038"/>
          <p14:tracePt t="410690" x="5894388" y="1697038"/>
          <p14:tracePt t="410924" x="5938838" y="1679575"/>
          <p14:tracePt t="410935" x="6037263" y="1660525"/>
          <p14:tracePt t="410948" x="6135688" y="1643063"/>
          <p14:tracePt t="410948" x="6323013" y="1643063"/>
          <p14:tracePt t="410961" x="6527800" y="1643063"/>
          <p14:tracePt t="410975" x="6778625" y="1704975"/>
          <p14:tracePt t="410989" x="7000875" y="1803400"/>
          <p14:tracePt t="411018" x="7224713" y="1901825"/>
          <p14:tracePt t="411032" x="7493000" y="1992313"/>
          <p14:tracePt t="411033" x="7564438" y="2009775"/>
          <p14:tracePt t="411047" x="7626350" y="2009775"/>
          <p14:tracePt t="411061" x="7661275" y="2009775"/>
          <p14:tracePt t="411076" x="7688263" y="2009775"/>
          <p14:tracePt t="411322" x="7724775" y="2000250"/>
          <p14:tracePt t="411333" x="7751763" y="1973263"/>
          <p14:tracePt t="411345" x="7786688" y="1955800"/>
          <p14:tracePt t="411360" x="7813675" y="1920875"/>
          <p14:tracePt t="411361" x="7850188" y="1874838"/>
          <p14:tracePt t="411375" x="7902575" y="1822450"/>
          <p14:tracePt t="411389" x="7974013" y="1785938"/>
          <p14:tracePt t="411403" x="8027988" y="1751013"/>
          <p14:tracePt t="411417" x="8089900" y="1731963"/>
          <p14:tracePt t="411432" x="8116888" y="1714500"/>
          <p14:tracePt t="411446" x="8153400" y="1714500"/>
          <p14:tracePt t="411460" x="8180388" y="1697038"/>
          <p14:tracePt t="411475" x="8215313" y="1697038"/>
          <p14:tracePt t="411489" x="8232775" y="1687513"/>
          <p14:tracePt t="411517" x="8251825" y="1687513"/>
          <p14:tracePt t="411543" x="8259763" y="1687513"/>
          <p14:tracePt t="411614" x="8278813" y="1724025"/>
          <p14:tracePt t="411625" x="8296275" y="1795463"/>
          <p14:tracePt t="411636" x="8296275" y="1839913"/>
          <p14:tracePt t="411652" x="8313738" y="1911350"/>
          <p14:tracePt t="411661" x="8313738" y="1965325"/>
          <p14:tracePt t="411679" x="8313738" y="1992313"/>
          <p14:tracePt t="411685" x="8331200" y="2044700"/>
          <p14:tracePt t="411690" x="8331200" y="2089150"/>
          <p14:tracePt t="411703" x="8331200" y="2179638"/>
          <p14:tracePt t="411717" x="8350250" y="2278063"/>
          <p14:tracePt t="411731" x="8350250" y="2349500"/>
          <p14:tracePt t="411746" x="8350250" y="2482850"/>
          <p14:tracePt t="411760" x="8350250" y="2652713"/>
          <p14:tracePt t="411775" x="8350250" y="2894013"/>
          <p14:tracePt t="411788" x="8350250" y="3081338"/>
          <p14:tracePt t="411803" x="8340725" y="3232150"/>
          <p14:tracePt t="411817" x="8340725" y="3357563"/>
          <p14:tracePt t="411845" x="8340725" y="3571875"/>
          <p14:tracePt t="411860" x="8340725" y="3625850"/>
          <p14:tracePt t="411860" x="8340725" y="3652838"/>
          <p14:tracePt t="411874" x="8340725" y="3670300"/>
          <p14:tracePt t="411888" x="8340725" y="3679825"/>
          <p14:tracePt t="411989" x="8340725" y="3724275"/>
          <p14:tracePt t="412000" x="8340725" y="3751263"/>
          <p14:tracePt t="412012" x="8340725" y="3768725"/>
          <p14:tracePt t="412097" x="8340725" y="3759200"/>
          <p14:tracePt t="412160" x="8340725" y="3751263"/>
          <p14:tracePt t="412177" x="8323263" y="3733800"/>
          <p14:tracePt t="412196" x="8323263" y="3706813"/>
          <p14:tracePt t="412212" x="8313738" y="3697288"/>
          <p14:tracePt t="412223" x="8296275" y="3652838"/>
          <p14:tracePt t="412232" x="8259763" y="3581400"/>
          <p14:tracePt t="412245" x="8224838" y="3527425"/>
          <p14:tracePt t="412245" x="8170863" y="3492500"/>
          <p14:tracePt t="412259" x="8161338" y="3465513"/>
          <p14:tracePt t="412274" x="8126413" y="3446463"/>
          <p14:tracePt t="412288" x="8116888" y="3446463"/>
          <p14:tracePt t="412302" x="8099425" y="3429000"/>
          <p14:tracePt t="412317" x="8018463" y="3421063"/>
          <p14:tracePt t="412331" x="7993063" y="3402013"/>
          <p14:tracePt t="412359" x="7966075" y="3402013"/>
          <p14:tracePt t="412374" x="7947025" y="3402013"/>
          <p14:tracePt t="412374" x="7939088" y="3402013"/>
          <p14:tracePt t="412388" x="7921625" y="3402013"/>
          <p14:tracePt t="412403" x="7912100" y="3402013"/>
          <p14:tracePt t="412441" x="7894638" y="3402013"/>
          <p14:tracePt t="412450" x="7885113" y="3402013"/>
          <p14:tracePt t="412462" x="7867650" y="3402013"/>
          <p14:tracePt t="412474" x="7840663" y="3421063"/>
          <p14:tracePt t="412482" x="7813675" y="3421063"/>
          <p14:tracePt t="412488" x="7786688" y="3421063"/>
          <p14:tracePt t="412502" x="7751763" y="3421063"/>
          <p14:tracePt t="412516" x="7742238" y="3421063"/>
          <p14:tracePt t="412531" x="7715250" y="3421063"/>
          <p14:tracePt t="412545" x="7653338" y="3421063"/>
          <p14:tracePt t="412577" x="7608888" y="3421063"/>
          <p14:tracePt t="412590" x="7589838" y="3421063"/>
          <p14:tracePt t="412602" x="7564438" y="3421063"/>
          <p14:tracePt t="412602" x="7554913" y="3421063"/>
          <p14:tracePt t="412616" x="7537450" y="3421063"/>
          <p14:tracePt t="412630" x="7510463" y="3421063"/>
          <p14:tracePt t="412645" x="7500938" y="3421063"/>
          <p14:tracePt t="412659" x="7493000" y="3429000"/>
          <p14:tracePt t="412687" x="7473950" y="3429000"/>
          <p14:tracePt t="412706" x="7466013" y="3429000"/>
          <p14:tracePt t="412718" x="7446963" y="3429000"/>
          <p14:tracePt t="414938" x="7439025" y="3429000"/>
          <p14:tracePt t="414950" x="7412038" y="3429000"/>
          <p14:tracePt t="414963" x="7358063" y="3421063"/>
          <p14:tracePt t="414977" x="7323138" y="3375025"/>
          <p14:tracePt t="414987" x="7286625" y="3322638"/>
          <p14:tracePt t="414999" x="7259638" y="3268663"/>
          <p14:tracePt t="415010" x="7180263" y="3214688"/>
          <p14:tracePt t="415017" x="7126288" y="3160713"/>
          <p14:tracePt t="415042" x="7072313" y="3108325"/>
          <p14:tracePt t="415042" x="7018338" y="3071813"/>
          <p14:tracePt t="415056" x="6973888" y="3036888"/>
          <p14:tracePt t="415071" x="6875463" y="3000375"/>
          <p14:tracePt t="415085" x="6715125" y="2857500"/>
          <p14:tracePt t="415099" x="6653213" y="2751138"/>
          <p14:tracePt t="415114" x="6564313" y="2670175"/>
          <p14:tracePt t="415128" x="6483350" y="2608263"/>
          <p14:tracePt t="415143" x="6411913" y="2554288"/>
          <p14:tracePt t="415156" x="6357938" y="2500313"/>
          <p14:tracePt t="415171" x="6303963" y="2465388"/>
          <p14:tracePt t="415185" x="6242050" y="2428875"/>
          <p14:tracePt t="415213" x="6207125" y="2420938"/>
          <p14:tracePt t="415214" x="6180138" y="2401888"/>
          <p14:tracePt t="415228" x="6153150" y="2401888"/>
          <p14:tracePt t="415242" x="6108700" y="2384425"/>
          <p14:tracePt t="415256" x="6099175" y="2384425"/>
          <p14:tracePt t="415270" x="6081713" y="2384425"/>
          <p14:tracePt t="415285" x="6072188" y="2374900"/>
          <p14:tracePt t="415299" x="6054725" y="2357438"/>
          <p14:tracePt t="416480" x="6089650" y="2312988"/>
          <p14:tracePt t="416492" x="6153150" y="2232025"/>
          <p14:tracePt t="416508" x="6215063" y="2160588"/>
          <p14:tracePt t="416519" x="6296025" y="2071688"/>
          <p14:tracePt t="416533" x="6402388" y="1982788"/>
          <p14:tracePt t="416541" x="6483350" y="1928813"/>
          <p14:tracePt t="416556" x="6564313" y="1839913"/>
          <p14:tracePt t="416556" x="6707188" y="1751013"/>
          <p14:tracePt t="416570" x="6875463" y="1581150"/>
          <p14:tracePt t="416584" x="7018338" y="1411288"/>
          <p14:tracePt t="416598" x="7170738" y="1241425"/>
          <p14:tracePt t="416613" x="7340600" y="1116013"/>
          <p14:tracePt t="416627" x="7581900" y="990600"/>
          <p14:tracePt t="416641" x="7653338" y="955675"/>
          <p14:tracePt t="416656" x="7707313" y="919163"/>
          <p14:tracePt t="416670" x="7751763" y="901700"/>
          <p14:tracePt t="416684" x="7804150" y="901700"/>
          <p14:tracePt t="416699" x="7831138" y="884238"/>
          <p14:tracePt t="416727" x="7850188" y="874713"/>
          <p14:tracePt t="416936" x="7840663" y="874713"/>
          <p14:tracePt t="416970" x="7831138" y="874713"/>
          <p14:tracePt t="416991" x="7813675" y="874713"/>
          <p14:tracePt t="417003" x="7804150" y="874713"/>
          <p14:tracePt t="417016" x="7796213" y="874713"/>
          <p14:tracePt t="417027" x="7778750" y="874713"/>
          <p14:tracePt t="417040" x="7751763" y="874713"/>
          <p14:tracePt t="417055" x="7724775" y="874713"/>
          <p14:tracePt t="417055" x="7688263" y="874713"/>
          <p14:tracePt t="417069" x="7680325" y="874713"/>
          <p14:tracePt t="417084" x="7653338" y="893763"/>
          <p14:tracePt t="417098" x="7635875" y="893763"/>
          <p14:tracePt t="417112" x="7626350" y="893763"/>
          <p14:tracePt t="417127" x="7581900" y="901700"/>
          <p14:tracePt t="417141" x="7554913" y="901700"/>
          <p14:tracePt t="417156" x="7527925" y="901700"/>
          <p14:tracePt t="417170" x="7518400" y="919163"/>
          <p14:tracePt t="417184" x="7500938" y="928688"/>
          <p14:tracePt t="417184" x="7493000" y="938213"/>
          <p14:tracePt t="417212" x="7473950" y="973138"/>
          <p14:tracePt t="417213" x="7439025" y="1000125"/>
          <p14:tracePt t="417227" x="7412038" y="1054100"/>
          <p14:tracePt t="417240" x="7375525" y="1108075"/>
          <p14:tracePt t="417255" x="7340600" y="1133475"/>
          <p14:tracePt t="417269" x="7278688" y="1204913"/>
          <p14:tracePt t="417300" x="7259638" y="1214438"/>
          <p14:tracePt t="417312" x="7232650" y="1231900"/>
          <p14:tracePt t="417312" x="7224713" y="1231900"/>
          <p14:tracePt t="417330" x="7188200" y="1241425"/>
          <p14:tracePt t="417341" x="7161213" y="1241425"/>
          <p14:tracePt t="417355" x="7099300" y="1258888"/>
          <p14:tracePt t="417369" x="7089775" y="1276350"/>
          <p14:tracePt t="417398" x="7072313" y="1276350"/>
          <p14:tracePt t="417398" x="7064375" y="1276350"/>
          <p14:tracePt t="417412" x="7054850" y="1276350"/>
          <p14:tracePt t="417426" x="7037388" y="1285875"/>
          <p14:tracePt t="417866" x="7037388" y="1303338"/>
          <p14:tracePt t="417879" x="7037388" y="1312863"/>
          <p14:tracePt t="417889" x="7037388" y="1322388"/>
          <p14:tracePt t="417901" x="7037388" y="1339850"/>
          <p14:tracePt t="417931" x="7037388" y="1347788"/>
          <p14:tracePt t="417941" x="7045325" y="1366838"/>
          <p14:tracePt t="417951" x="7045325" y="1374775"/>
          <p14:tracePt t="417958" x="7054850" y="1401763"/>
          <p14:tracePt t="417968" x="7054850" y="1419225"/>
          <p14:tracePt t="417983" x="7072313" y="1428750"/>
          <p14:tracePt t="417997" x="7081838" y="1455738"/>
          <p14:tracePt t="418012" x="7099300" y="1473200"/>
          <p14:tracePt t="418026" x="7108825" y="1473200"/>
          <p14:tracePt t="418040" x="7116763" y="1482725"/>
          <p14:tracePt t="418054" x="7116763" y="1500188"/>
          <p14:tracePt t="418068" x="7116763" y="1509713"/>
          <p14:tracePt t="418083" x="7161213" y="1536700"/>
          <p14:tracePt t="418097" x="7188200" y="1536700"/>
          <p14:tracePt t="418111" x="7215188" y="1536700"/>
          <p14:tracePt t="418126" x="7269163" y="1536700"/>
          <p14:tracePt t="418140" x="7296150" y="1536700"/>
          <p14:tracePt t="418154" x="7375525" y="1527175"/>
          <p14:tracePt t="418187" x="7446963" y="1509713"/>
          <p14:tracePt t="418197" x="7518400" y="1473200"/>
          <p14:tracePt t="418207" x="7572375" y="1419225"/>
          <p14:tracePt t="418225" x="7653338" y="1384300"/>
          <p14:tracePt t="418226" x="7759700" y="1295400"/>
          <p14:tracePt t="418240" x="7929563" y="1133475"/>
          <p14:tracePt t="418254" x="7983538" y="1081088"/>
          <p14:tracePt t="418268" x="8027988" y="1044575"/>
          <p14:tracePt t="418282" x="8081963" y="1009650"/>
          <p14:tracePt t="418297" x="8108950" y="1009650"/>
          <p14:tracePt t="418311" x="8143875" y="990600"/>
          <p14:tracePt t="418325" x="8153400" y="990600"/>
          <p14:tracePt t="418340" x="8170863" y="990600"/>
          <p14:tracePt t="418354" x="8197850" y="990600"/>
          <p14:tracePt t="418382" x="8207375" y="990600"/>
          <p14:tracePt t="418580" x="8188325" y="1000125"/>
          <p14:tracePt t="418594" x="8153400" y="1017588"/>
          <p14:tracePt t="418605" x="8143875" y="1017588"/>
          <p14:tracePt t="418619" x="8116888" y="1017588"/>
          <p14:tracePt t="418632" x="8064500" y="1017588"/>
          <p14:tracePt t="418641" x="8018463" y="1017588"/>
          <p14:tracePt t="418653" x="7966075" y="1009650"/>
          <p14:tracePt t="418666" x="7939088" y="990600"/>
          <p14:tracePt t="418682" x="7885113" y="990600"/>
          <p14:tracePt t="418683" x="7840663" y="990600"/>
          <p14:tracePt t="418696" x="7813675" y="990600"/>
          <p14:tracePt t="418710" x="7759700" y="990600"/>
          <p14:tracePt t="418725" x="7751763" y="990600"/>
          <p14:tracePt t="418739" x="7707313" y="1000125"/>
          <p14:tracePt t="418754" x="7697788" y="1009650"/>
          <p14:tracePt t="418768" x="7680325" y="1036638"/>
          <p14:tracePt t="418782" x="7680325" y="1054100"/>
          <p14:tracePt t="418796" x="7661275" y="1062038"/>
          <p14:tracePt t="418811" x="7661275" y="1089025"/>
          <p14:tracePt t="418825" x="7661275" y="1108075"/>
          <p14:tracePt t="418839" x="7661275" y="1116013"/>
          <p14:tracePt t="418887" x="7661275" y="1125538"/>
          <p14:tracePt t="418899" x="7661275" y="1143000"/>
          <p14:tracePt t="418909" x="7661275" y="1152525"/>
          <p14:tracePt t="418928" x="7661275" y="1169988"/>
          <p14:tracePt t="418939" x="7661275" y="1179513"/>
          <p14:tracePt t="418948" x="7661275" y="1196975"/>
          <p14:tracePt t="418958" x="7661275" y="1204913"/>
          <p14:tracePt t="418967" x="7661275" y="1223963"/>
          <p14:tracePt t="418982" x="7661275" y="1250950"/>
          <p14:tracePt t="418996" x="7661275" y="1258888"/>
          <p14:tracePt t="419010" x="7661275" y="1268413"/>
          <p14:tracePt t="419043" x="7661275" y="1285875"/>
          <p14:tracePt t="419139" x="7670800" y="1285875"/>
          <p14:tracePt t="419151" x="7680325" y="1285875"/>
          <p14:tracePt t="419180" x="7697788" y="1285875"/>
          <p14:tracePt t="419201" x="7707313" y="1285875"/>
          <p14:tracePt t="419224" x="7724775" y="1285875"/>
          <p14:tracePt t="419248" x="7732713" y="1285875"/>
          <p14:tracePt t="419274" x="7751763" y="1285875"/>
          <p14:tracePt t="419479" x="7742238" y="1285875"/>
          <p14:tracePt t="419493" x="7732713" y="1295400"/>
          <p14:tracePt t="419503" x="7732713" y="1312863"/>
          <p14:tracePt t="419516" x="7715250" y="1322388"/>
          <p14:tracePt t="419528" x="7707313" y="1339850"/>
          <p14:tracePt t="419541" x="7688263" y="1347788"/>
          <p14:tracePt t="419553" x="7680325" y="1347788"/>
          <p14:tracePt t="419567" x="7661275" y="1366838"/>
          <p14:tracePt t="419567" x="7653338" y="1374775"/>
          <p14:tracePt t="419581" x="7643813" y="1374775"/>
          <p14:tracePt t="419595" x="7626350" y="1374775"/>
          <p14:tracePt t="419610" x="7599363" y="1393825"/>
          <p14:tracePt t="419624" x="7554913" y="1401763"/>
          <p14:tracePt t="419639" x="7545388" y="1401763"/>
          <p14:tracePt t="419652" x="7518400" y="1401763"/>
          <p14:tracePt t="419667" x="7483475" y="1419225"/>
          <p14:tracePt t="419681" x="7456488" y="1419225"/>
          <p14:tracePt t="419696" x="7421563" y="1438275"/>
          <p14:tracePt t="419710" x="7394575" y="1438275"/>
          <p14:tracePt t="419738" x="7367588" y="1438275"/>
          <p14:tracePt t="419738" x="7358063" y="1438275"/>
          <p14:tracePt t="419752" x="7340600" y="1438275"/>
          <p14:tracePt t="419767" x="7313613" y="1438275"/>
          <p14:tracePt t="419781" x="7278688" y="1428750"/>
          <p14:tracePt t="419795" x="7259638" y="1428750"/>
          <p14:tracePt t="419810" x="7251700" y="1419225"/>
          <p14:tracePt t="419824" x="7232650" y="1401763"/>
          <p14:tracePt t="419856" x="7232650" y="1393825"/>
          <p14:tracePt t="419868" x="7224713" y="1374775"/>
          <p14:tracePt t="419886" x="7224713" y="1366838"/>
          <p14:tracePt t="419895" x="7224713" y="1339850"/>
          <p14:tracePt t="419895" x="7207250" y="1322388"/>
          <p14:tracePt t="419909" x="7207250" y="1295400"/>
          <p14:tracePt t="419923" x="7207250" y="1268413"/>
          <p14:tracePt t="419938" x="7197725" y="1258888"/>
          <p14:tracePt t="419952" x="7197725" y="1241425"/>
          <p14:tracePt t="419966" x="7197725" y="1214438"/>
          <p14:tracePt t="419981" x="7197725" y="1204913"/>
          <p14:tracePt t="419995" x="7197725" y="1187450"/>
          <p14:tracePt t="420026" x="7197725" y="1179513"/>
          <p14:tracePt t="420038" x="7197725" y="1160463"/>
          <p14:tracePt t="420047" x="7197725" y="1133475"/>
          <p14:tracePt t="420066" x="7224713" y="1108075"/>
          <p14:tracePt t="420080" x="7242175" y="1054100"/>
          <p14:tracePt t="420081" x="7269163" y="1000125"/>
          <p14:tracePt t="420095" x="7323138" y="965200"/>
          <p14:tracePt t="420109" x="7358063" y="955675"/>
          <p14:tracePt t="420124" x="7421563" y="919163"/>
          <p14:tracePt t="420138" x="7446963" y="901700"/>
          <p14:tracePt t="420152" x="7493000" y="901700"/>
          <p14:tracePt t="420166" x="7545388" y="901700"/>
          <p14:tracePt t="420180" x="7572375" y="901700"/>
          <p14:tracePt t="420195" x="7635875" y="901700"/>
          <p14:tracePt t="420209" x="7661275" y="911225"/>
          <p14:tracePt t="420237" x="7697788" y="928688"/>
          <p14:tracePt t="420238" x="7724775" y="955675"/>
          <p14:tracePt t="420252" x="7759700" y="973138"/>
          <p14:tracePt t="420266" x="7796213" y="1009650"/>
          <p14:tracePt t="420280" x="7823200" y="1044575"/>
          <p14:tracePt t="420295" x="7831138" y="1081088"/>
          <p14:tracePt t="420309" x="7831138" y="1089025"/>
          <p14:tracePt t="420323" x="7850188" y="1125538"/>
          <p14:tracePt t="420338" x="7858125" y="1133475"/>
          <p14:tracePt t="420352" x="7858125" y="1152525"/>
          <p14:tracePt t="420366" x="7875588" y="1160463"/>
          <p14:tracePt t="420380" x="7875588" y="1169988"/>
          <p14:tracePt t="420474" x="7875588" y="1187450"/>
          <p14:tracePt t="422065" x="7858125" y="1179513"/>
          <p14:tracePt t="422079" x="7840663" y="1169988"/>
          <p14:tracePt t="422089" x="7813675" y="1152525"/>
          <p14:tracePt t="422101" x="7804150" y="1143000"/>
          <p14:tracePt t="422116" x="7769225" y="1143000"/>
          <p14:tracePt t="422127" x="7759700" y="1143000"/>
          <p14:tracePt t="422138" x="7732713" y="1143000"/>
          <p14:tracePt t="422150" x="7715250" y="1143000"/>
          <p14:tracePt t="422155" x="7688263" y="1143000"/>
          <p14:tracePt t="422164" x="7661275" y="1143000"/>
          <p14:tracePt t="422178" x="7616825" y="1143000"/>
          <p14:tracePt t="422193" x="7581900" y="1143000"/>
          <p14:tracePt t="422207" x="7518400" y="1143000"/>
          <p14:tracePt t="422235" x="7375525" y="1125538"/>
          <p14:tracePt t="422236" x="7251700" y="1125538"/>
          <p14:tracePt t="422250" x="7064375" y="1098550"/>
          <p14:tracePt t="422264" x="6884988" y="1098550"/>
          <p14:tracePt t="422278" x="6670675" y="1098550"/>
          <p14:tracePt t="422293" x="6483350" y="1098550"/>
          <p14:tracePt t="422307" x="6286500" y="1108075"/>
          <p14:tracePt t="422321" x="6224588" y="1108075"/>
          <p14:tracePt t="422335" x="6153150" y="1125538"/>
          <p14:tracePt t="422350" x="6099175" y="1125538"/>
          <p14:tracePt t="422364" x="6054725" y="1125538"/>
          <p14:tracePt t="422378" x="6027738" y="1125538"/>
          <p14:tracePt t="422393" x="5992813" y="1125538"/>
          <p14:tracePt t="422736" x="5965825" y="1108075"/>
          <p14:tracePt t="422746" x="5911850" y="1071563"/>
          <p14:tracePt t="422756" x="5857875" y="1036638"/>
          <p14:tracePt t="422769" x="5786438" y="1017588"/>
          <p14:tracePt t="422784" x="5688013" y="1000125"/>
          <p14:tracePt t="422794" x="5589588" y="982663"/>
          <p14:tracePt t="422809" x="5465763" y="982663"/>
          <p14:tracePt t="422817" x="5313363" y="982663"/>
          <p14:tracePt t="422821" x="5126038" y="982663"/>
          <p14:tracePt t="422835" x="4946650" y="982663"/>
          <p14:tracePt t="422849" x="4732338" y="982663"/>
          <p14:tracePt t="422863" x="4483100" y="1017588"/>
          <p14:tracePt t="422877" x="4081463" y="1116013"/>
          <p14:tracePt t="422892" x="3894138" y="1133475"/>
          <p14:tracePt t="422920" x="3732213" y="1160463"/>
          <p14:tracePt t="422921" x="3608388" y="1160463"/>
          <p14:tracePt t="422935" x="3517900" y="1160463"/>
          <p14:tracePt t="423594" x="3554413" y="1133475"/>
          <p14:tracePt t="423607" x="3633788" y="1098550"/>
          <p14:tracePt t="423620" x="3732213" y="1081088"/>
          <p14:tracePt t="423620" x="3919538" y="1054100"/>
          <p14:tracePt t="423634" x="4160838" y="1027113"/>
          <p14:tracePt t="423648" x="4438650" y="1009650"/>
          <p14:tracePt t="423662" x="4768850" y="1009650"/>
          <p14:tracePt t="423677" x="5099050" y="1009650"/>
          <p14:tracePt t="423691" x="5849938" y="1009650"/>
          <p14:tracePt t="423705" x="6153150" y="1009650"/>
          <p14:tracePt t="423736" x="6394450" y="1009650"/>
          <p14:tracePt t="423748" x="6635750" y="1009650"/>
          <p14:tracePt t="423748" x="6786563" y="1009650"/>
          <p14:tracePt t="423762" x="6911975" y="1009650"/>
          <p14:tracePt t="423777" x="7072313" y="1009650"/>
          <p14:tracePt t="423791" x="7153275" y="1054100"/>
          <p14:tracePt t="423805" x="7232650" y="1116013"/>
          <p14:tracePt t="423820" x="7323138" y="1223963"/>
          <p14:tracePt t="423834" x="7385050" y="1330325"/>
          <p14:tracePt t="423848" x="7493000" y="1465263"/>
          <p14:tracePt t="423862" x="7527925" y="1490663"/>
          <p14:tracePt t="423876" x="7554913" y="1490663"/>
          <p14:tracePt t="423891" x="7572375" y="1490663"/>
          <p14:tracePt t="423919" x="7599363" y="1490663"/>
          <p14:tracePt t="423934" x="7608888" y="1490663"/>
          <p14:tracePt t="423934" x="7626350" y="1490663"/>
          <p14:tracePt t="423948" x="7635875" y="1490663"/>
          <p14:tracePt t="424081" x="7616825" y="1490663"/>
          <p14:tracePt t="424093" x="7589838" y="1490663"/>
          <p14:tracePt t="424107" x="7564438" y="1490663"/>
          <p14:tracePt t="424119" x="7493000" y="1455738"/>
          <p14:tracePt t="424119" x="7358063" y="1384300"/>
          <p14:tracePt t="424133" x="7135813" y="1285875"/>
          <p14:tracePt t="424147" x="6884988" y="1214438"/>
          <p14:tracePt t="424162" x="6608763" y="1160463"/>
          <p14:tracePt t="424176" x="6330950" y="1133475"/>
          <p14:tracePt t="424190" x="5653088" y="1062038"/>
          <p14:tracePt t="424205" x="5180013" y="1000125"/>
          <p14:tracePt t="424219" x="4776788" y="938213"/>
          <p14:tracePt t="424233" x="4367213" y="874713"/>
          <p14:tracePt t="424262" x="3867150" y="776288"/>
          <p14:tracePt t="424278" x="3714750" y="758825"/>
          <p14:tracePt t="424278" x="3608388" y="714375"/>
          <p14:tracePt t="424290" x="3536950" y="696913"/>
          <p14:tracePt t="424305" x="3482975" y="660400"/>
          <p14:tracePt t="424319" x="3438525" y="615950"/>
          <p14:tracePt t="424333" x="3384550" y="561975"/>
          <p14:tracePt t="424640" x="3348038" y="598488"/>
          <p14:tracePt t="424651" x="3313113" y="679450"/>
          <p14:tracePt t="424663" x="3268663" y="750888"/>
          <p14:tracePt t="424676" x="3241675" y="803275"/>
          <p14:tracePt t="424693" x="3205163" y="847725"/>
          <p14:tracePt t="424704" x="3152775" y="901700"/>
          <p14:tracePt t="424713" x="3071813" y="965200"/>
          <p14:tracePt t="424724" x="3009900" y="1044575"/>
          <p14:tracePt t="424732" x="2965450" y="1204913"/>
          <p14:tracePt t="424761" x="2813050" y="1473200"/>
          <p14:tracePt t="424761" x="2724150" y="1589088"/>
          <p14:tracePt t="424776" x="2643188" y="1643063"/>
          <p14:tracePt t="424790" x="2562225" y="1704975"/>
          <p14:tracePt t="424804" x="2500313" y="1785938"/>
          <p14:tracePt t="424819" x="2438400" y="1893888"/>
          <p14:tracePt t="424833" x="2276475" y="2160588"/>
          <p14:tracePt t="424847" x="2187575" y="2303463"/>
          <p14:tracePt t="424861" x="2125663" y="2384425"/>
          <p14:tracePt t="424875" x="2071688" y="2438400"/>
          <p14:tracePt t="424890" x="2000250" y="2492375"/>
          <p14:tracePt t="424918" x="1866900" y="2608263"/>
          <p14:tracePt t="424935" x="1812925" y="2660650"/>
          <p14:tracePt t="424947" x="1758950" y="2714625"/>
          <p14:tracePt t="424947" x="1724025" y="2768600"/>
          <p14:tracePt t="424961" x="1687513" y="2813050"/>
          <p14:tracePt t="424975" x="1670050" y="2849563"/>
          <p14:tracePt t="424990" x="1660525" y="2894013"/>
          <p14:tracePt t="425004" x="1660525" y="2921000"/>
          <p14:tracePt t="425018" x="1660525" y="2928938"/>
          <p14:tracePt t="425032" x="1660525" y="2946400"/>
          <p14:tracePt t="425137" x="1679575" y="2973388"/>
          <p14:tracePt t="425149" x="1714500" y="3000375"/>
          <p14:tracePt t="425161" x="1741488" y="3017838"/>
          <p14:tracePt t="425173" x="1795463" y="3036888"/>
          <p14:tracePt t="425193" x="1866900" y="3036888"/>
          <p14:tracePt t="425203" x="1955800" y="3036888"/>
          <p14:tracePt t="425213" x="2089150" y="3000375"/>
          <p14:tracePt t="425223" x="2251075" y="2911475"/>
          <p14:tracePt t="425232" x="2616200" y="2616200"/>
          <p14:tracePt t="425261" x="2822575" y="2465388"/>
          <p14:tracePt t="425261" x="2955925" y="2349500"/>
          <p14:tracePt t="425276" x="3071813" y="2259013"/>
          <p14:tracePt t="425289" x="3152775" y="2179638"/>
          <p14:tracePt t="425303" x="3205163" y="2143125"/>
          <p14:tracePt t="425318" x="3251200" y="2081213"/>
          <p14:tracePt t="425332" x="3251200" y="2063750"/>
          <p14:tracePt t="425696" x="3251200" y="2054225"/>
          <p14:tracePt t="426486" x="3251200" y="2036763"/>
          <p14:tracePt t="426533" x="3251200" y="1982788"/>
          <p14:tracePt t="426544" x="3251200" y="1911350"/>
          <p14:tracePt t="426557" x="3251200" y="1839913"/>
          <p14:tracePt t="426569" x="3251200" y="1776413"/>
          <p14:tracePt t="426582" x="3268663" y="1704975"/>
          <p14:tracePt t="426595" x="3286125" y="1581150"/>
          <p14:tracePt t="426606" x="3286125" y="1482725"/>
          <p14:tracePt t="426617" x="3313113" y="1384300"/>
          <p14:tracePt t="426630" x="3313113" y="1312863"/>
          <p14:tracePt t="426645" x="3322638" y="1268413"/>
          <p14:tracePt t="426645" x="3340100" y="1214438"/>
          <p14:tracePt t="426659" x="3357563" y="1179513"/>
          <p14:tracePt t="426674" x="3357563" y="1133475"/>
          <p14:tracePt t="426688" x="3375025" y="1098550"/>
          <p14:tracePt t="426702" x="3375025" y="1081088"/>
          <p14:tracePt t="426717" x="3384550" y="1062038"/>
          <p14:tracePt t="426775" x="3384550" y="1054100"/>
          <p14:tracePt t="427010" x="3367088" y="1009650"/>
          <p14:tracePt t="427019" x="3330575" y="973138"/>
          <p14:tracePt t="427036" x="3330575" y="965200"/>
          <p14:tracePt t="427042" x="3322638" y="946150"/>
          <p14:tracePt t="427068" x="3303588" y="919163"/>
          <p14:tracePt t="427078" x="3295650" y="919163"/>
          <p14:tracePt t="427094" x="3276600" y="901700"/>
          <p14:tracePt t="427103" x="3276600" y="893763"/>
          <p14:tracePt t="427115" x="3268663" y="893763"/>
          <p14:tracePt t="427128" x="3241675" y="874713"/>
          <p14:tracePt t="427144" x="3224213" y="874713"/>
          <p14:tracePt t="427145" x="3214688" y="874713"/>
          <p14:tracePt t="427178" x="3197225" y="874713"/>
          <p14:tracePt t="427200" x="3187700" y="874713"/>
          <p14:tracePt t="427225" x="3170238" y="874713"/>
          <p14:tracePt t="427249" x="3160713" y="874713"/>
          <p14:tracePt t="427264" x="3160713" y="866775"/>
          <p14:tracePt t="427274" x="3143250" y="866775"/>
          <p14:tracePt t="427287" x="3133725" y="866775"/>
          <p14:tracePt t="427301" x="3125788" y="866775"/>
          <p14:tracePt t="427322" x="3108325" y="866775"/>
          <p14:tracePt t="427334" x="3098800" y="866775"/>
          <p14:tracePt t="427346" x="3081338" y="866775"/>
          <p14:tracePt t="427361" x="3071813" y="866775"/>
          <p14:tracePt t="427370" x="3054350" y="866775"/>
          <p14:tracePt t="427382" x="3044825" y="866775"/>
          <p14:tracePt t="427387" x="3027363" y="866775"/>
          <p14:tracePt t="427421" x="3017838" y="866775"/>
          <p14:tracePt t="427443" x="3000375" y="866775"/>
          <p14:tracePt t="427481" x="2990850" y="866775"/>
          <p14:tracePt t="427540" x="2982913" y="866775"/>
          <p14:tracePt t="427565" x="2982913" y="884238"/>
          <p14:tracePt t="427604" x="2965450" y="884238"/>
          <p14:tracePt t="427819" x="2982913" y="884238"/>
          <p14:tracePt t="427833" x="3036888" y="884238"/>
          <p14:tracePt t="427846" x="3081338" y="884238"/>
          <p14:tracePt t="427856" x="3133725" y="874713"/>
          <p14:tracePt t="427868" x="3197225" y="874713"/>
          <p14:tracePt t="427884" x="3268663" y="874713"/>
          <p14:tracePt t="427894" x="3322638" y="874713"/>
          <p14:tracePt t="427904" x="3348038" y="874713"/>
          <p14:tracePt t="427920" x="3375025" y="874713"/>
          <p14:tracePt t="427929" x="3402013" y="874713"/>
          <p14:tracePt t="427944" x="3419475" y="874713"/>
          <p14:tracePt t="428344" x="3429000" y="874713"/>
          <p14:tracePt t="428356" x="3455988" y="893763"/>
          <p14:tracePt t="428366" x="3490913" y="911225"/>
          <p14:tracePt t="428382" x="3562350" y="928688"/>
          <p14:tracePt t="428391" x="3633788" y="946150"/>
          <p14:tracePt t="428403" x="3759200" y="965200"/>
          <p14:tracePt t="428414" x="3884613" y="982663"/>
          <p14:tracePt t="428421" x="4044950" y="1009650"/>
          <p14:tracePt t="428443" x="4232275" y="1036638"/>
          <p14:tracePt t="428457" x="4357688" y="1036638"/>
          <p14:tracePt t="428457" x="4510088" y="1036638"/>
          <p14:tracePt t="428472" x="4633913" y="1017588"/>
          <p14:tracePt t="428486" x="4803775" y="1000125"/>
          <p14:tracePt t="428500" x="4848225" y="1000125"/>
          <p14:tracePt t="428515" x="4902200" y="982663"/>
          <p14:tracePt t="428529" x="4929188" y="973138"/>
          <p14:tracePt t="428842" x="5099050" y="946150"/>
          <p14:tracePt t="428852" x="5375275" y="946150"/>
          <p14:tracePt t="428867" x="5616575" y="946150"/>
          <p14:tracePt t="428875" x="5921375" y="946150"/>
          <p14:tracePt t="428890" x="6197600" y="965200"/>
          <p14:tracePt t="428899" x="6411913" y="990600"/>
          <p14:tracePt t="428914" x="6589713" y="990600"/>
          <p14:tracePt t="428920" x="6688138" y="990600"/>
          <p14:tracePt t="428942" x="6751638" y="990600"/>
          <p14:tracePt t="428957" x="6804025" y="982663"/>
          <p14:tracePt t="428957" x="6831013" y="982663"/>
          <p14:tracePt t="428971" x="6850063" y="982663"/>
          <p14:tracePt t="429094" x="6840538" y="982663"/>
          <p14:tracePt t="429118" x="6831013" y="982663"/>
          <p14:tracePt t="429132" x="6813550" y="982663"/>
          <p14:tracePt t="429144" x="6786563" y="982663"/>
          <p14:tracePt t="429154" x="6742113" y="982663"/>
          <p14:tracePt t="429162" x="6715125" y="982663"/>
          <p14:tracePt t="429171" x="6661150" y="982663"/>
          <p14:tracePt t="429185" x="6616700" y="982663"/>
          <p14:tracePt t="429199" x="6545263" y="982663"/>
          <p14:tracePt t="429214" x="6500813" y="982663"/>
          <p14:tracePt t="429228" x="6402388" y="982663"/>
          <p14:tracePt t="429242" x="6384925" y="982663"/>
          <p14:tracePt t="429257" x="6357938" y="982663"/>
          <p14:tracePt t="429285" x="6350000" y="982663"/>
          <p14:tracePt t="429325" x="6350000" y="1000125"/>
          <p14:tracePt t="429409" x="6350000" y="1009650"/>
          <p14:tracePt t="429422" x="6375400" y="1027113"/>
          <p14:tracePt t="429440" x="6411913" y="1062038"/>
          <p14:tracePt t="429450" x="6483350" y="1098550"/>
          <p14:tracePt t="429462" x="6554788" y="1116013"/>
          <p14:tracePt t="429472" x="6626225" y="1133475"/>
          <p14:tracePt t="429484" x="6715125" y="1133475"/>
          <p14:tracePt t="429485" x="6786563" y="1133475"/>
          <p14:tracePt t="429502" x="6840538" y="1108075"/>
          <p14:tracePt t="429513" x="6867525" y="1071563"/>
          <p14:tracePt t="429528" x="6902450" y="1044575"/>
          <p14:tracePt t="429542" x="6938963" y="982663"/>
          <p14:tracePt t="429556" x="6938963" y="965200"/>
          <p14:tracePt t="429586" x="6946900" y="955675"/>
          <p14:tracePt t="429587" x="6946900" y="938213"/>
          <p14:tracePt t="429606" x="6946900" y="928688"/>
          <p14:tracePt t="429616" x="6946900" y="911225"/>
          <p14:tracePt t="429628" x="6929438" y="884238"/>
          <p14:tracePt t="429642" x="6823075" y="776288"/>
          <p14:tracePt t="429656" x="6742113" y="714375"/>
          <p14:tracePt t="429670" x="6661150" y="660400"/>
          <p14:tracePt t="429685" x="6581775" y="615950"/>
          <p14:tracePt t="429699" x="6518275" y="598488"/>
          <p14:tracePt t="429713" x="6411913" y="625475"/>
          <p14:tracePt t="429727" x="6384925" y="660400"/>
          <p14:tracePt t="429742" x="6350000" y="704850"/>
          <p14:tracePt t="429756" x="6350000" y="741363"/>
          <p14:tracePt t="429785" x="6330950" y="768350"/>
          <p14:tracePt t="429785" x="6313488" y="803275"/>
          <p14:tracePt t="429799" x="6313488" y="839788"/>
          <p14:tracePt t="429813" x="6313488" y="857250"/>
          <p14:tracePt t="429827" x="6313488" y="884238"/>
          <p14:tracePt t="429842" x="6313488" y="893763"/>
          <p14:tracePt t="429856" x="6313488" y="919163"/>
          <p14:tracePt t="429870" x="6313488" y="938213"/>
          <p14:tracePt t="429884" x="6313488" y="1009650"/>
          <p14:tracePt t="429899" x="6340475" y="1062038"/>
          <p14:tracePt t="429913" x="6375400" y="1133475"/>
          <p14:tracePt t="429941" x="6429375" y="1169988"/>
          <p14:tracePt t="429956" x="6527800" y="1204913"/>
          <p14:tracePt t="429956" x="6554788" y="1204913"/>
          <p14:tracePt t="429970" x="6608763" y="1179513"/>
          <p14:tracePt t="429984" x="6688138" y="1125538"/>
          <p14:tracePt t="429999" x="6742113" y="1071563"/>
          <p14:tracePt t="430013" x="6786563" y="1017588"/>
          <p14:tracePt t="430027" x="6823075" y="982663"/>
          <p14:tracePt t="430041" x="6840538" y="938213"/>
          <p14:tracePt t="430056" x="6850063" y="928688"/>
          <p14:tracePt t="430102" x="6850063" y="911225"/>
          <p14:tracePt t="430175" x="6804025" y="911225"/>
          <p14:tracePt t="430191" x="6751638" y="911225"/>
          <p14:tracePt t="430204" x="6707188" y="901700"/>
          <p14:tracePt t="430212" x="6680200" y="901700"/>
          <p14:tracePt t="430218" x="6643688" y="901700"/>
          <p14:tracePt t="430227" x="6599238" y="901700"/>
          <p14:tracePt t="430241" x="6572250" y="901700"/>
          <p14:tracePt t="430255" x="6554788" y="901700"/>
          <p14:tracePt t="430284" x="6527800" y="901700"/>
          <p14:tracePt t="430298" x="6518275" y="901700"/>
          <p14:tracePt t="430299" x="6518275" y="911225"/>
          <p14:tracePt t="431608" x="6473825" y="911225"/>
          <p14:tracePt t="431620" x="6421438" y="911225"/>
          <p14:tracePt t="431632" x="6357938" y="911225"/>
          <p14:tracePt t="431643" x="6286500" y="911225"/>
          <p14:tracePt t="431654" x="6161088" y="938213"/>
          <p14:tracePt t="431668" x="6000750" y="1009650"/>
          <p14:tracePt t="431668" x="5724525" y="1116013"/>
          <p14:tracePt t="431682" x="5259388" y="1330325"/>
          <p14:tracePt t="431696" x="4518025" y="1776413"/>
          <p14:tracePt t="431711" x="3652838" y="2393950"/>
          <p14:tracePt t="431725" x="2847975" y="2894013"/>
          <p14:tracePt t="431739" x="1490663" y="4090988"/>
          <p14:tracePt t="431754" x="1036638" y="4473575"/>
          <p14:tracePt t="431768" x="723900" y="4670425"/>
          <p14:tracePt t="431782" x="554038" y="4795838"/>
          <p14:tracePt t="431796" x="455613" y="4830763"/>
          <p14:tracePt t="431811" x="401638" y="4849813"/>
          <p14:tracePt t="431825" x="357188" y="4849813"/>
          <p14:tracePt t="432081" x="384175" y="4714875"/>
          <p14:tracePt t="432095" x="473075" y="4572000"/>
          <p14:tracePt t="432104" x="598488" y="4411663"/>
          <p14:tracePt t="432119" x="776288" y="4152900"/>
          <p14:tracePt t="432128" x="1081088" y="3751263"/>
          <p14:tracePt t="432141" x="1393825" y="3411538"/>
          <p14:tracePt t="432153" x="1785938" y="3116263"/>
          <p14:tracePt t="432167" x="2089150" y="2921000"/>
          <p14:tracePt t="432168" x="2428875" y="2652713"/>
          <p14:tracePt t="432182" x="2679700" y="2473325"/>
          <p14:tracePt t="432196" x="2911475" y="2349500"/>
          <p14:tracePt t="432211" x="3125788" y="2268538"/>
          <p14:tracePt t="432225" x="3384550" y="2206625"/>
          <p14:tracePt t="432239" x="3438525" y="2187575"/>
          <p14:tracePt t="432253" x="3465513" y="2187575"/>
          <p14:tracePt t="432268" x="3482975" y="2187575"/>
          <p14:tracePt t="432296" x="3490913" y="2187575"/>
          <p14:tracePt t="432311" x="3509963" y="2224088"/>
          <p14:tracePt t="432325" x="3482975" y="2251075"/>
          <p14:tracePt t="432505" x="3438525" y="2251075"/>
          <p14:tracePt t="432517" x="3357563" y="2224088"/>
          <p14:tracePt t="432532" x="3286125" y="2206625"/>
          <p14:tracePt t="432545" x="3160713" y="2160588"/>
          <p14:tracePt t="432554" x="3027363" y="2143125"/>
          <p14:tracePt t="432565" x="2955925" y="2125663"/>
          <p14:tracePt t="432573" x="2894013" y="2108200"/>
          <p14:tracePt t="432581" x="2822575" y="2089150"/>
          <p14:tracePt t="432596" x="2768600" y="2089150"/>
          <p14:tracePt t="432610" x="2724150" y="2089150"/>
          <p14:tracePt t="432624" x="2705100" y="2089150"/>
          <p14:tracePt t="432638" x="2697163" y="2089150"/>
          <p14:tracePt t="432653" x="2679700" y="2089150"/>
          <p14:tracePt t="432796" x="2714625" y="2125663"/>
          <p14:tracePt t="432809" x="2768600" y="2160588"/>
          <p14:tracePt t="432816" x="2840038" y="2197100"/>
          <p14:tracePt t="432824" x="2946400" y="2241550"/>
          <p14:tracePt t="432838" x="3054350" y="2278063"/>
          <p14:tracePt t="432852" x="3152775" y="2322513"/>
          <p14:tracePt t="432867" x="3232150" y="2384425"/>
          <p14:tracePt t="432882" x="3313113" y="2465388"/>
          <p14:tracePt t="432896" x="3402013" y="2527300"/>
          <p14:tracePt t="432911" x="3411538" y="2544763"/>
          <p14:tracePt t="432925" x="3411538" y="2554288"/>
          <p14:tracePt t="432958" x="3411538" y="2571750"/>
          <p14:tracePt t="432968" x="3411538" y="2581275"/>
          <p14:tracePt t="432996" x="3411538" y="2598738"/>
          <p14:tracePt t="433006" x="3375025" y="2608263"/>
          <p14:tracePt t="433016" x="3330575" y="2608263"/>
          <p14:tracePt t="433029" x="3259138" y="2625725"/>
          <p14:tracePt t="433041" x="3187700" y="2625725"/>
          <p14:tracePt t="433053" x="3125788" y="2625725"/>
          <p14:tracePt t="433064" x="3071813" y="2625725"/>
          <p14:tracePt t="433075" x="3044825" y="2625725"/>
          <p14:tracePt t="433082" x="3000375" y="2625725"/>
          <p14:tracePt t="433096" x="2965450" y="2643188"/>
          <p14:tracePt t="433110" x="2938463" y="2643188"/>
          <p14:tracePt t="433205" x="2955925" y="2625725"/>
          <p14:tracePt t="433214" x="2982913" y="2608263"/>
          <p14:tracePt t="433225" x="3054350" y="2608263"/>
          <p14:tracePt t="433234" x="3143250" y="2608263"/>
          <p14:tracePt t="433243" x="3214688" y="2643188"/>
          <p14:tracePt t="433253" x="3322638" y="2706688"/>
          <p14:tracePt t="433267" x="3429000" y="2741613"/>
          <p14:tracePt t="433282" x="3482975" y="2778125"/>
          <p14:tracePt t="433310" x="3562350" y="2867025"/>
          <p14:tracePt t="433311" x="3562350" y="2894013"/>
          <p14:tracePt t="433324" x="3581400" y="2911475"/>
          <p14:tracePt t="433339" x="3581400" y="2921000"/>
          <p14:tracePt t="433353" x="3581400" y="2928938"/>
          <p14:tracePt t="433367" x="3536950" y="3009900"/>
          <p14:tracePt t="433382" x="3465513" y="3054350"/>
          <p14:tracePt t="433396" x="3411538" y="3081338"/>
          <p14:tracePt t="433410" x="3367088" y="3081338"/>
          <p14:tracePt t="433424" x="3268663" y="3081338"/>
          <p14:tracePt t="433439" x="3197225" y="3054350"/>
          <p14:tracePt t="433453" x="3071813" y="2965450"/>
          <p14:tracePt t="433467" x="3017838" y="2911475"/>
          <p14:tracePt t="433481" x="2982913" y="2857500"/>
          <p14:tracePt t="433496" x="2965450" y="2830513"/>
          <p14:tracePt t="433510" x="2946400" y="2795588"/>
          <p14:tracePt t="433524" x="2946400" y="2786063"/>
          <p14:tracePt t="433539" x="2946400" y="2768600"/>
          <p14:tracePt t="433553" x="2955925" y="2759075"/>
          <p14:tracePt t="433567" x="2965450" y="2741613"/>
          <p14:tracePt t="433581" x="3000375" y="2732088"/>
          <p14:tracePt t="433596" x="3027363" y="2697163"/>
          <p14:tracePt t="433610" x="3062288" y="2679700"/>
          <p14:tracePt t="433639" x="3179763" y="2679700"/>
          <p14:tracePt t="433639" x="3224213" y="2679700"/>
          <p14:tracePt t="433653" x="3259138" y="2687638"/>
          <p14:tracePt t="433667" x="3303588" y="2706688"/>
          <p14:tracePt t="433681" x="3357563" y="2741613"/>
          <p14:tracePt t="433696" x="3394075" y="2759075"/>
          <p14:tracePt t="433710" x="3455988" y="2822575"/>
          <p14:tracePt t="433724" x="3490913" y="2857500"/>
          <p14:tracePt t="433738" x="3500438" y="2884488"/>
          <p14:tracePt t="433753" x="3517900" y="2938463"/>
          <p14:tracePt t="433767" x="3517900" y="2946400"/>
          <p14:tracePt t="433795" x="3536950" y="2965450"/>
          <p14:tracePt t="434013" x="3536950" y="2955925"/>
          <p14:tracePt t="434134" x="3536950" y="2946400"/>
          <p14:tracePt t="434170" x="3536950" y="2928938"/>
          <p14:tracePt t="434230" x="3536950" y="2921000"/>
          <p14:tracePt t="434246" x="3527425" y="2921000"/>
          <p14:tracePt t="434256" x="3500438" y="2901950"/>
          <p14:tracePt t="434268" x="3490913" y="2894013"/>
          <p14:tracePt t="434278" x="3455988" y="2874963"/>
          <p14:tracePt t="434281" x="3411538" y="2840038"/>
          <p14:tracePt t="434309" x="3330575" y="2803525"/>
          <p14:tracePt t="434309" x="3259138" y="2751138"/>
          <p14:tracePt t="434323" x="3170238" y="2660650"/>
          <p14:tracePt t="434338" x="3081338" y="2536825"/>
          <p14:tracePt t="434352" x="3027363" y="2500313"/>
          <p14:tracePt t="434366" x="3017838" y="2482850"/>
          <p14:tracePt t="434380" x="3000375" y="2482850"/>
          <p14:tracePt t="434395" x="2973388" y="2473325"/>
          <p14:tracePt t="434409" x="2955925" y="2473325"/>
          <p14:tracePt t="434423" x="2938463" y="2455863"/>
          <p14:tracePt t="434453" x="2919413" y="2455863"/>
          <p14:tracePt t="434485" x="2911475" y="2446338"/>
          <p14:tracePt t="434522" x="2911475" y="2428875"/>
          <p14:tracePt t="434697" x="2911475" y="2420938"/>
          <p14:tracePt t="434728" x="2928938" y="2420938"/>
          <p14:tracePt t="434752" x="2938463" y="2420938"/>
          <p14:tracePt t="434764" x="2946400" y="2420938"/>
          <p14:tracePt t="434777" x="2965450" y="2420938"/>
          <p14:tracePt t="434790" x="2973388" y="2420938"/>
          <p14:tracePt t="434800" x="2990850" y="2420938"/>
          <p14:tracePt t="434812" x="3000375" y="2420938"/>
          <p14:tracePt t="434822" x="3017838" y="2420938"/>
          <p14:tracePt t="434840" x="3044825" y="2420938"/>
          <p14:tracePt t="434851" x="3071813" y="2428875"/>
          <p14:tracePt t="434862" x="3089275" y="2438400"/>
          <p14:tracePt t="434866" x="3098800" y="2465388"/>
          <p14:tracePt t="434880" x="3133725" y="2500313"/>
          <p14:tracePt t="434894" x="3143250" y="2509838"/>
          <p14:tracePt t="434909" x="3143250" y="2527300"/>
          <p14:tracePt t="434922" x="3160713" y="2536825"/>
          <p14:tracePt t="434952" x="3160713" y="2554288"/>
          <p14:tracePt t="434970" x="3160713" y="2563813"/>
          <p14:tracePt t="434982" x="3160713" y="2581275"/>
          <p14:tracePt t="435007" x="3152775" y="2581275"/>
          <p14:tracePt t="435033" x="3125788" y="2581275"/>
          <p14:tracePt t="435045" x="3116263" y="2581275"/>
          <p14:tracePt t="435056" x="3098800" y="2581275"/>
          <p14:tracePt t="435071" x="3071813" y="2571750"/>
          <p14:tracePt t="435081" x="3036888" y="2517775"/>
          <p14:tracePt t="435082" x="3027363" y="2492375"/>
          <p14:tracePt t="435094" x="3009900" y="2455863"/>
          <p14:tracePt t="435108" x="2990850" y="2428875"/>
          <p14:tracePt t="435122" x="2990850" y="2411413"/>
          <p14:tracePt t="435151" x="2990850" y="2401888"/>
          <p14:tracePt t="435151" x="2990850" y="2393950"/>
          <p14:tracePt t="435239" x="2990850" y="2411413"/>
          <p14:tracePt t="435252" x="2990850" y="2473325"/>
          <p14:tracePt t="435262" x="3000375" y="2527300"/>
          <p14:tracePt t="435274" x="3000375" y="2571750"/>
          <p14:tracePt t="435289" x="3000375" y="2625725"/>
          <p14:tracePt t="435298" x="3000375" y="2635250"/>
          <p14:tracePt t="435310" x="3000375" y="2660650"/>
          <p14:tracePt t="435323" x="3000375" y="2679700"/>
          <p14:tracePt t="435410" x="3000375" y="2670175"/>
          <p14:tracePt t="435432" x="3000375" y="2643188"/>
          <p14:tracePt t="435449" x="3000375" y="2616200"/>
          <p14:tracePt t="435458" x="3017838" y="2589213"/>
          <p14:tracePt t="435470" x="3017838" y="2536825"/>
          <p14:tracePt t="435481" x="3017838" y="2492375"/>
          <p14:tracePt t="435493" x="3036888" y="2438400"/>
          <p14:tracePt t="435508" x="3036888" y="2411413"/>
          <p14:tracePt t="435508" x="3036888" y="2393950"/>
          <p14:tracePt t="435543" x="3036888" y="2384425"/>
          <p14:tracePt t="435553" x="3044825" y="2384425"/>
          <p14:tracePt t="435638" x="3062288" y="2384425"/>
          <p14:tracePt t="435651" x="3071813" y="2384425"/>
          <p14:tracePt t="435665" x="3089275" y="2401888"/>
          <p14:tracePt t="435665" x="3098800" y="2411413"/>
          <p14:tracePt t="435679" x="3116263" y="2438400"/>
          <p14:tracePt t="435693" x="3143250" y="2473325"/>
          <p14:tracePt t="435708" x="3160713" y="2509838"/>
          <p14:tracePt t="435722" x="3187700" y="2527300"/>
          <p14:tracePt t="435760" x="3187700" y="2544763"/>
          <p14:tracePt t="435798" x="3187700" y="2554288"/>
          <p14:tracePt t="435834" x="3179763" y="2554288"/>
          <p14:tracePt t="435856" x="3170238" y="2554288"/>
          <p14:tracePt t="435865" x="3160713" y="2536825"/>
          <p14:tracePt t="435885" x="3143250" y="2509838"/>
          <p14:tracePt t="435893" x="3108325" y="2482850"/>
          <p14:tracePt t="435908" x="3081338" y="2446338"/>
          <p14:tracePt t="435908" x="3044825" y="2428875"/>
          <p14:tracePt t="435921" x="3017838" y="2411413"/>
          <p14:tracePt t="435936" x="3000375" y="2411413"/>
          <p14:tracePt t="435951" x="2990850" y="2401888"/>
          <p14:tracePt t="436026" x="2990850" y="2420938"/>
          <p14:tracePt t="436079" x="3054350" y="2589213"/>
          <p14:tracePt t="436090" x="3152775" y="2786063"/>
          <p14:tracePt t="436100" x="3251200" y="2946400"/>
          <p14:tracePt t="436117" x="3348038" y="3170238"/>
          <p14:tracePt t="436127" x="3419475" y="3367088"/>
          <p14:tracePt t="436137" x="3455988" y="3438525"/>
          <p14:tracePt t="436149" x="3473450" y="3473450"/>
          <p14:tracePt t="436209" x="3473450" y="3465513"/>
          <p14:tracePt t="436219" x="3473450" y="3455988"/>
          <p14:tracePt t="436229" x="3473450" y="3429000"/>
          <p14:tracePt t="436240" x="3473450" y="3394075"/>
          <p14:tracePt t="436244" x="3473450" y="3367088"/>
          <p14:tracePt t="436250" x="3473450" y="3357563"/>
          <p14:tracePt t="436264" x="3473450" y="3340100"/>
          <p14:tracePt t="436278" x="3465513" y="3313113"/>
          <p14:tracePt t="436293" x="3438525" y="3232150"/>
          <p14:tracePt t="436321" x="3419475" y="3179763"/>
          <p14:tracePt t="436322" x="3402013" y="3108325"/>
          <p14:tracePt t="436336" x="3357563" y="2982913"/>
          <p14:tracePt t="436350" x="3313113" y="2874963"/>
          <p14:tracePt t="436364" x="3295650" y="2803525"/>
          <p14:tracePt t="436378" x="3251200" y="2706688"/>
          <p14:tracePt t="436393" x="3214688" y="2670175"/>
          <p14:tracePt t="436407" x="3214688" y="2660650"/>
          <p14:tracePt t="436421" x="3197225" y="2643188"/>
          <p14:tracePt t="436561" x="3197225" y="2652713"/>
          <p14:tracePt t="436623" x="3224213" y="2660650"/>
          <p14:tracePt t="436637" x="3232150" y="2679700"/>
          <p14:tracePt t="436647" x="3251200" y="2706688"/>
          <p14:tracePt t="436652" x="3268663" y="2778125"/>
          <p14:tracePt t="436664" x="3286125" y="2849563"/>
          <p14:tracePt t="436678" x="3295650" y="2874963"/>
          <p14:tracePt t="436692" x="3295650" y="2894013"/>
          <p14:tracePt t="436707" x="3295650" y="2901950"/>
          <p14:tracePt t="436756" x="3295650" y="2884488"/>
          <p14:tracePt t="436767" x="3295650" y="2874963"/>
          <p14:tracePt t="436779" x="3295650" y="2849563"/>
          <p14:tracePt t="436793" x="3295650" y="2813050"/>
          <p14:tracePt t="436803" x="3295650" y="2786063"/>
          <p14:tracePt t="436816" x="3276600" y="2732088"/>
          <p14:tracePt t="436831" x="3241675" y="2679700"/>
          <p14:tracePt t="436844" x="3187700" y="2608263"/>
          <p14:tracePt t="436854" x="3116263" y="2500313"/>
          <p14:tracePt t="436865" x="3098800" y="2374900"/>
          <p14:tracePt t="436878" x="3054350" y="2268538"/>
          <p14:tracePt t="436878" x="3044825" y="2214563"/>
          <p14:tracePt t="436892" x="3044825" y="2170113"/>
          <p14:tracePt t="436906" x="3027363" y="2135188"/>
          <p14:tracePt t="436937" x="3027363" y="2125663"/>
          <p14:tracePt t="437038" x="3027363" y="2143125"/>
          <p14:tracePt t="437071" x="3027363" y="2170113"/>
          <p14:tracePt t="437084" x="3054350" y="2241550"/>
          <p14:tracePt t="437098" x="3089275" y="2322513"/>
          <p14:tracePt t="437108" x="3125788" y="2393950"/>
          <p14:tracePt t="437122" x="3160713" y="2446338"/>
          <p14:tracePt t="437133" x="3179763" y="2492375"/>
          <p14:tracePt t="437145" x="3214688" y="2544763"/>
          <p14:tracePt t="437155" x="3232150" y="2581275"/>
          <p14:tracePt t="437163" x="3241675" y="2589213"/>
          <p14:tracePt t="437177" x="3241675" y="2608263"/>
          <p14:tracePt t="437192" x="3241675" y="2616200"/>
          <p14:tracePt t="437301" x="3241675" y="2598738"/>
          <p14:tracePt t="437313" x="3232150" y="2571750"/>
          <p14:tracePt t="437329" x="3224213" y="2536825"/>
          <p14:tracePt t="437339" x="3187700" y="2492375"/>
          <p14:tracePt t="437351" x="3152775" y="2438400"/>
          <p14:tracePt t="437363" x="3133725" y="2366963"/>
          <p14:tracePt t="437377" x="3116263" y="2312988"/>
          <p14:tracePt t="437378" x="3098800" y="2286000"/>
          <p14:tracePt t="437452" x="3089275" y="2286000"/>
          <p14:tracePt t="437462" x="3089275" y="2303463"/>
          <p14:tracePt t="437474" x="3089275" y="2312988"/>
          <p14:tracePt t="437483" x="3089275" y="2339975"/>
          <p14:tracePt t="437501" x="3116263" y="2393950"/>
          <p14:tracePt t="437511" x="3170238" y="2446338"/>
          <p14:tracePt t="437521" x="3205163" y="2500313"/>
          <p14:tracePt t="437533" x="3259138" y="2598738"/>
          <p14:tracePt t="437535" x="3384550" y="2822575"/>
          <p14:tracePt t="437548" x="3509963" y="3071813"/>
          <p14:tracePt t="437563" x="3633788" y="3268663"/>
          <p14:tracePt t="437577" x="3786188" y="3527425"/>
          <p14:tracePt t="437591" x="4116388" y="4162425"/>
          <p14:tracePt t="437620" x="4241800" y="4384675"/>
          <p14:tracePt t="437621" x="4330700" y="4545013"/>
          <p14:tracePt t="437648" x="4429125" y="4687888"/>
          <p14:tracePt t="437649" x="4465638" y="4786313"/>
          <p14:tracePt t="437662" x="4500563" y="4840288"/>
          <p14:tracePt t="437677" x="4518025" y="4867275"/>
          <p14:tracePt t="437884" x="4572000" y="4867275"/>
          <p14:tracePt t="437898" x="4608513" y="4867275"/>
          <p14:tracePt t="437908" x="4679950" y="4894263"/>
          <p14:tracePt t="437921" x="4751388" y="4929188"/>
          <p14:tracePt t="437921" x="4830763" y="4983163"/>
          <p14:tracePt t="437934" x="4884738" y="5019675"/>
          <p14:tracePt t="437948" x="4911725" y="5037138"/>
          <p14:tracePt t="437963" x="4946650" y="5054600"/>
          <p14:tracePt t="437994" x="4956175" y="5064125"/>
          <p14:tracePt t="438043" x="4956175" y="5081588"/>
          <p14:tracePt t="438057" x="4956175" y="5091113"/>
          <p14:tracePt t="438102" x="4938713" y="5091113"/>
          <p14:tracePt t="438115" x="4929188" y="5091113"/>
          <p14:tracePt t="438126" x="4902200" y="5091113"/>
          <p14:tracePt t="438140" x="4867275" y="5081588"/>
          <p14:tracePt t="438153" x="4840288" y="5081588"/>
          <p14:tracePt t="438164" x="4830763" y="5081588"/>
          <p14:tracePt t="438179" x="4795838" y="5072063"/>
          <p14:tracePt t="438187" x="4786313" y="5054600"/>
          <p14:tracePt t="438211" x="4759325" y="5045075"/>
          <p14:tracePt t="438221" x="4741863" y="5027613"/>
          <p14:tracePt t="438233" x="4732338" y="5019675"/>
          <p14:tracePt t="438241" x="4714875" y="5019675"/>
          <p14:tracePt t="438248" x="4714875" y="5000625"/>
          <p14:tracePt t="438309" x="4714875" y="4992688"/>
          <p14:tracePt t="438407" x="4724400" y="4973638"/>
          <p14:tracePt t="438418" x="4751388" y="4973638"/>
          <p14:tracePt t="438431" x="4759325" y="4973638"/>
          <p14:tracePt t="438442" x="4776788" y="4973638"/>
          <p14:tracePt t="438459" x="4803775" y="4965700"/>
          <p14:tracePt t="438469" x="4813300" y="4965700"/>
          <p14:tracePt t="438481" x="4848225" y="4965700"/>
          <p14:tracePt t="438503" x="4857750" y="4965700"/>
          <p14:tracePt t="438527" x="4867275" y="4965700"/>
          <p14:tracePt t="438662" x="4840288" y="4965700"/>
          <p14:tracePt t="438674" x="4803775" y="4948238"/>
          <p14:tracePt t="438690" x="4776788" y="4929188"/>
          <p14:tracePt t="438705" x="4741863" y="4929188"/>
          <p14:tracePt t="438706" x="4714875" y="4921250"/>
          <p14:tracePt t="438719" x="4687888" y="4921250"/>
          <p14:tracePt t="438733" x="4652963" y="4921250"/>
          <p14:tracePt t="438747" x="4643438" y="4921250"/>
          <p14:tracePt t="438880" x="4679950" y="4921250"/>
          <p14:tracePt t="438891" x="4705350" y="4921250"/>
          <p14:tracePt t="438904" x="4732338" y="4921250"/>
          <p14:tracePt t="438909" x="4768850" y="4921250"/>
          <p14:tracePt t="438918" x="4813300" y="4921250"/>
          <p14:tracePt t="438933" x="4867275" y="4902200"/>
          <p14:tracePt t="438947" x="4911725" y="4902200"/>
          <p14:tracePt t="438961" x="4938713" y="4902200"/>
          <p14:tracePt t="438976" x="4956175" y="4884738"/>
          <p14:tracePt t="438990" x="4983163" y="4884738"/>
          <p14:tracePt t="439004" x="4992688" y="4876800"/>
          <p14:tracePt t="439112" x="4965700" y="4876800"/>
          <p14:tracePt t="439124" x="4946650" y="4876800"/>
          <p14:tracePt t="439135" x="4921250" y="4876800"/>
          <p14:tracePt t="439152" x="4894263" y="4876800"/>
          <p14:tracePt t="439161" x="4848225" y="4876800"/>
          <p14:tracePt t="439175" x="4813300" y="4876800"/>
          <p14:tracePt t="439175" x="4786313" y="4876800"/>
          <p14:tracePt t="439189" x="4776788" y="4876800"/>
          <p14:tracePt t="439204" x="4741863" y="4876800"/>
          <p14:tracePt t="439235" x="4732338" y="4876800"/>
          <p14:tracePt t="439341" x="4768850" y="4876800"/>
          <p14:tracePt t="439357" x="4830763" y="4876800"/>
          <p14:tracePt t="439365" x="4884738" y="4876800"/>
          <p14:tracePt t="439378" x="4911725" y="4876800"/>
          <p14:tracePt t="439389" x="4938713" y="4876800"/>
          <p14:tracePt t="439404" x="4973638" y="4876800"/>
          <p14:tracePt t="439408" x="5000625" y="4876800"/>
          <p14:tracePt t="439418" x="5018088" y="4857750"/>
          <p14:tracePt t="439432" x="5027613" y="4849813"/>
          <p14:tracePt t="439446" x="5027613" y="4830763"/>
          <p14:tracePt t="439461" x="5027613" y="4822825"/>
          <p14:tracePt t="439475" x="5027613" y="4795838"/>
          <p14:tracePt t="439489" x="5010150" y="4795838"/>
          <p14:tracePt t="439503" x="4983163" y="4795838"/>
          <p14:tracePt t="439518" x="4956175" y="4795838"/>
          <p14:tracePt t="439532" x="4929188" y="4795838"/>
          <p14:tracePt t="439546" x="4894263" y="4805363"/>
          <p14:tracePt t="439561" x="4813300" y="4822825"/>
          <p14:tracePt t="439575" x="4803775" y="4830763"/>
          <p14:tracePt t="439589" x="4776788" y="4849813"/>
          <p14:tracePt t="439603" x="4759325" y="4849813"/>
          <p14:tracePt t="439618" x="4751388" y="4857750"/>
          <p14:tracePt t="439632" x="4724400" y="4876800"/>
          <p14:tracePt t="440009" x="4768850" y="4849813"/>
          <p14:tracePt t="440020" x="4840288" y="4813300"/>
          <p14:tracePt t="440034" x="5010150" y="4697413"/>
          <p14:tracePt t="440046" x="5268913" y="4564063"/>
          <p14:tracePt t="440060" x="5616575" y="4483100"/>
          <p14:tracePt t="440074" x="6081713" y="4421188"/>
          <p14:tracePt t="440074" x="6421438" y="4394200"/>
          <p14:tracePt t="440088" x="6751638" y="4376738"/>
          <p14:tracePt t="440103" x="7027863" y="4322763"/>
          <p14:tracePt t="440117" x="7527925" y="4197350"/>
          <p14:tracePt t="440132" x="7688263" y="4125913"/>
          <p14:tracePt t="440146" x="7823200" y="4081463"/>
          <p14:tracePt t="440174" x="7902575" y="4044950"/>
          <p14:tracePt t="440365" x="7902575" y="4037013"/>
          <p14:tracePt t="440375" x="7902575" y="4019550"/>
          <p14:tracePt t="440386" x="7902575" y="3992563"/>
          <p14:tracePt t="440403" x="7902575" y="3983038"/>
          <p14:tracePt t="440403" x="7902575" y="3921125"/>
          <p14:tracePt t="440417" x="7902575" y="3830638"/>
          <p14:tracePt t="440431" x="7902575" y="3733800"/>
          <p14:tracePt t="440446" x="7921625" y="3635375"/>
          <p14:tracePt t="440460" x="7939088" y="3536950"/>
          <p14:tracePt t="440474" x="8045450" y="3268663"/>
          <p14:tracePt t="440502" x="8170863" y="3125788"/>
          <p14:tracePt t="440517" x="8232775" y="3017838"/>
          <p14:tracePt t="440517" x="8286750" y="2938463"/>
          <p14:tracePt t="440531" x="8358188" y="2874963"/>
          <p14:tracePt t="440545" x="8375650" y="2849563"/>
          <p14:tracePt t="440688" x="8350250" y="2849563"/>
          <p14:tracePt t="440704" x="8286750" y="2830513"/>
          <p14:tracePt t="440713" x="8232775" y="2813050"/>
          <p14:tracePt t="440724" x="8180388" y="2813050"/>
          <p14:tracePt t="440739" x="8153400" y="2813050"/>
          <p14:tracePt t="440749" x="8126413" y="2813050"/>
          <p14:tracePt t="440774" x="8108950" y="2813050"/>
          <p14:tracePt t="440809" x="8108950" y="2830513"/>
          <p14:tracePt t="440837" x="8108950" y="2840038"/>
          <p14:tracePt t="440847" x="8108950" y="2857500"/>
          <p14:tracePt t="440858" x="8108950" y="2867025"/>
          <p14:tracePt t="440882" x="8108950" y="2884488"/>
          <p14:tracePt t="440894" x="8108950" y="2894013"/>
          <p14:tracePt t="440909" x="8108950" y="2901950"/>
          <p14:tracePt t="440920" x="8108950" y="2946400"/>
          <p14:tracePt t="440930" x="8116888" y="3000375"/>
          <p14:tracePt t="440945" x="8116888" y="3044825"/>
          <p14:tracePt t="440960" x="8135938" y="3081338"/>
          <p14:tracePt t="440969" x="8135938" y="3089275"/>
          <p14:tracePt t="440980" x="8135938" y="3108325"/>
          <p14:tracePt t="440988" x="8143875" y="3116263"/>
          <p14:tracePt t="441032" x="8161338" y="3116263"/>
          <p14:tracePt t="441042" x="8170863" y="3116263"/>
          <p14:tracePt t="441055" x="8188325" y="3116263"/>
          <p14:tracePt t="441065" x="8215313" y="3116263"/>
          <p14:tracePt t="441078" x="8242300" y="3116263"/>
          <p14:tracePt t="441090" x="8259763" y="3116263"/>
          <p14:tracePt t="441102" x="8286750" y="3098800"/>
          <p14:tracePt t="441111" x="8296275" y="3089275"/>
          <p14:tracePt t="441116" x="8296275" y="3071813"/>
          <p14:tracePt t="441130" x="8313738" y="3063875"/>
          <p14:tracePt t="441144" x="8313738" y="3044825"/>
          <p14:tracePt t="441173" x="8313738" y="3036888"/>
          <p14:tracePt t="441173" x="8323263" y="3027363"/>
          <p14:tracePt t="441204" x="8323263" y="3009900"/>
          <p14:tracePt t="441234" x="8278813" y="3009900"/>
          <p14:tracePt t="441246" x="8224838" y="3036888"/>
          <p14:tracePt t="441264" x="8153400" y="3071813"/>
          <p14:tracePt t="441273" x="8099425" y="3108325"/>
          <p14:tracePt t="441279" x="8045450" y="3143250"/>
          <p14:tracePt t="441287" x="8001000" y="3170238"/>
          <p14:tracePt t="441302" x="7966075" y="3187700"/>
          <p14:tracePt t="441316" x="7956550" y="3187700"/>
          <p14:tracePt t="441345" x="7956550" y="3206750"/>
          <p14:tracePt t="441381" x="7974013" y="3206750"/>
          <p14:tracePt t="441407" x="7983538" y="3206750"/>
          <p14:tracePt t="441417" x="8010525" y="3206750"/>
          <p14:tracePt t="441432" x="8045450" y="3206750"/>
          <p14:tracePt t="441444" x="8072438" y="3214688"/>
          <p14:tracePt t="441445" x="8116888" y="3214688"/>
          <p14:tracePt t="441458" x="8170863" y="3214688"/>
          <p14:tracePt t="441473" x="8215313" y="3214688"/>
          <p14:tracePt t="441501" x="8232775" y="3214688"/>
          <p14:tracePt t="441501" x="8259763" y="3214688"/>
          <p14:tracePt t="441538" x="8269288" y="3214688"/>
          <p14:tracePt t="442425" x="8269288" y="3206750"/>
          <p14:tracePt t="442439" x="8269288" y="3170238"/>
          <p14:tracePt t="442451" x="8188325" y="3098800"/>
          <p14:tracePt t="442464" x="8010525" y="2894013"/>
          <p14:tracePt t="442478" x="7769225" y="2625725"/>
          <p14:tracePt t="442486" x="7554913" y="2259013"/>
          <p14:tracePt t="442486" x="7385050" y="2036763"/>
          <p14:tracePt t="442515" x="7126288" y="1884363"/>
          <p14:tracePt t="442515" x="6965950" y="1812925"/>
          <p14:tracePt t="442529" x="6796088" y="1714500"/>
          <p14:tracePt t="442543" x="6608763" y="1670050"/>
          <p14:tracePt t="442557" x="6303963" y="1527175"/>
          <p14:tracePt t="442572" x="6232525" y="1473200"/>
          <p14:tracePt t="442586" x="6180138" y="1419225"/>
          <p14:tracePt t="442601" x="6099175" y="1357313"/>
          <p14:tracePt t="442614" x="6010275" y="1276350"/>
          <p14:tracePt t="442629" x="5946775" y="1169988"/>
          <p14:tracePt t="442643" x="5849938" y="982663"/>
          <p14:tracePt t="442962" x="5803900" y="982663"/>
          <p14:tracePt t="442972" x="5751513" y="982663"/>
          <p14:tracePt t="442976" x="5680075" y="965200"/>
          <p14:tracePt t="442985" x="5608638" y="955675"/>
          <p14:tracePt t="443014" x="5510213" y="911225"/>
          <p14:tracePt t="443014" x="5375275" y="866775"/>
          <p14:tracePt t="443029" x="5268913" y="822325"/>
          <p14:tracePt t="443042" x="5170488" y="803275"/>
          <p14:tracePt t="443057" x="5037138" y="803275"/>
          <p14:tracePt t="443071" x="4965700" y="812800"/>
          <p14:tracePt t="443085" x="4921250" y="830263"/>
          <p14:tracePt t="443100" x="4884738" y="847725"/>
          <p14:tracePt t="443114" x="4857750" y="857250"/>
          <p14:tracePt t="443128" x="4840288" y="893763"/>
          <p14:tracePt t="443143" x="4795838" y="919163"/>
          <p14:tracePt t="447315" x="0" y="0"/>
        </p14:tracePtLst>
        <p14:tracePtLst>
          <p14:tracePt t="524448" x="1724025" y="2616200"/>
          <p14:tracePt t="524842" x="1768475" y="2616200"/>
          <p14:tracePt t="524857" x="1822450" y="2635250"/>
          <p14:tracePt t="524866" x="1911350" y="2679700"/>
          <p14:tracePt t="524878" x="2071688" y="2724150"/>
          <p14:tracePt t="524891" x="2268538" y="2795588"/>
          <p14:tracePt t="524903" x="2517775" y="2921000"/>
          <p14:tracePt t="524903" x="2894013" y="3089275"/>
          <p14:tracePt t="524916" x="3313113" y="3322638"/>
          <p14:tracePt t="524931" x="3830638" y="3527425"/>
          <p14:tracePt t="524945" x="4197350" y="3608388"/>
          <p14:tracePt t="524959" x="4562475" y="3697288"/>
          <p14:tracePt t="524974" x="5027613" y="3768725"/>
          <p14:tracePt t="524988" x="5187950" y="3813175"/>
          <p14:tracePt t="525002" x="5322888" y="3857625"/>
          <p14:tracePt t="525016" x="5394325" y="3894138"/>
          <p14:tracePt t="525031" x="5411788" y="3929063"/>
          <p14:tracePt t="525045" x="5429250" y="3956050"/>
          <p14:tracePt t="525283" x="5456238" y="3956050"/>
          <p14:tracePt t="525293" x="5500688" y="3956050"/>
          <p14:tracePt t="525302" x="5554663" y="3956050"/>
          <p14:tracePt t="525317" x="5643563" y="3956050"/>
          <p14:tracePt t="525318" x="5741988" y="3956050"/>
          <p14:tracePt t="525330" x="5840413" y="3983038"/>
          <p14:tracePt t="525345" x="5965825" y="3983038"/>
          <p14:tracePt t="525359" x="6064250" y="4000500"/>
          <p14:tracePt t="525373" x="6180138" y="4037013"/>
          <p14:tracePt t="525388" x="6232525" y="4037013"/>
          <p14:tracePt t="525402" x="6259513" y="4044950"/>
          <p14:tracePt t="525416" x="6296025" y="4064000"/>
          <p14:tracePt t="525430" x="6323013" y="4081463"/>
          <p14:tracePt t="525445" x="6340475" y="4081463"/>
          <p14:tracePt t="525459" x="6350000" y="4081463"/>
          <p14:tracePt t="525473" x="6367463" y="4081463"/>
          <p14:tracePt t="525570" x="6357938" y="4081463"/>
          <p14:tracePt t="525594" x="6350000" y="4071938"/>
          <p14:tracePt t="525601" x="6330950" y="4071938"/>
          <p14:tracePt t="525619" x="6323013" y="4071938"/>
          <p14:tracePt t="525632" x="6323013" y="4064000"/>
          <p14:tracePt t="525646" x="6303963" y="4044950"/>
          <p14:tracePt t="525646" x="6296025" y="4044950"/>
          <p14:tracePt t="525659" x="6278563" y="4044950"/>
          <p14:tracePt t="525673" x="6278563" y="4037013"/>
          <p14:tracePt t="525688" x="6269038" y="4037013"/>
          <p14:tracePt t="525701" x="6259513" y="4037013"/>
          <p14:tracePt t="525716" x="6242050" y="4037013"/>
          <p14:tracePt t="525730" x="6232525" y="4037013"/>
          <p14:tracePt t="525744" x="6207125" y="4037013"/>
          <p14:tracePt t="525758" x="6170613" y="4037013"/>
          <p14:tracePt t="525773" x="6161088" y="4037013"/>
          <p14:tracePt t="525787" x="6143625" y="4037013"/>
          <p14:tracePt t="525801" x="6135688" y="4037013"/>
          <p14:tracePt t="525921" x="6135688" y="4054475"/>
          <p14:tracePt t="526082" x="6135688" y="4064000"/>
          <p14:tracePt t="526190" x="6116638" y="4064000"/>
          <p14:tracePt t="526213" x="6116638" y="4081463"/>
          <p14:tracePt t="526250" x="6116638" y="4090988"/>
          <p14:tracePt t="526273" x="6108700" y="4090988"/>
          <p14:tracePt t="526292" x="6108700" y="4108450"/>
          <p14:tracePt t="526312" x="6108700" y="4116388"/>
          <p14:tracePt t="526324" x="6099175" y="4135438"/>
          <p14:tracePt t="526349" x="6099175" y="4143375"/>
          <p14:tracePt t="526359" x="6099175" y="4162425"/>
          <p14:tracePt t="526370" x="6081713" y="4162425"/>
          <p14:tracePt t="526384" x="6081713" y="4170363"/>
          <p14:tracePt t="526395" x="6081713" y="4179888"/>
          <p14:tracePt t="526418" x="6072188" y="4197350"/>
          <p14:tracePt t="526435" x="6072188" y="4224338"/>
          <p14:tracePt t="526445" x="6054725" y="4233863"/>
          <p14:tracePt t="526459" x="6045200" y="4251325"/>
          <p14:tracePt t="526472" x="6027738" y="4259263"/>
          <p14:tracePt t="526473" x="6018213" y="4278313"/>
          <p14:tracePt t="526486" x="6000750" y="4286250"/>
          <p14:tracePt t="526500" x="5992813" y="4305300"/>
          <p14:tracePt t="526515" x="5965825" y="4330700"/>
          <p14:tracePt t="526529" x="5857875" y="4510088"/>
          <p14:tracePt t="526543" x="5795963" y="4643438"/>
          <p14:tracePt t="526558" x="5707063" y="4759325"/>
          <p14:tracePt t="526572" x="5643563" y="4867275"/>
          <p14:tracePt t="526586" x="5527675" y="5000625"/>
          <p14:tracePt t="526614" x="5330825" y="5305425"/>
          <p14:tracePt t="526615" x="5010150" y="5876925"/>
          <p14:tracePt t="526629" x="4857750" y="6108700"/>
          <p14:tracePt t="526643" x="4732338" y="6332538"/>
          <p14:tracePt t="526658" x="4633913" y="6492875"/>
          <p14:tracePt t="526672" x="4572000" y="6599238"/>
          <p14:tracePt t="526686" x="4545013" y="6635750"/>
          <p14:tracePt t="526701" x="4545013" y="6618288"/>
          <p14:tracePt t="526715" x="4545013" y="6581775"/>
          <p14:tracePt t="526920" x="4545013" y="6572250"/>
          <p14:tracePt t="526935" x="4527550" y="6546850"/>
          <p14:tracePt t="526944" x="4527550" y="6510338"/>
          <p14:tracePt t="526954" x="4527550" y="6483350"/>
          <p14:tracePt t="526971" x="4510088" y="6456363"/>
          <p14:tracePt t="526973" x="4510088" y="6438900"/>
          <p14:tracePt t="526986" x="4510088" y="6429375"/>
          <p14:tracePt t="527017" x="4510088" y="6411913"/>
          <p14:tracePt t="527043" x="4500563" y="6411913"/>
          <p14:tracePt t="527063" x="4483100" y="6403975"/>
          <p14:tracePt t="527079" x="4473575" y="6403975"/>
          <p14:tracePt t="527089" x="4456113" y="6384925"/>
          <p14:tracePt t="527102" x="4446588" y="6384925"/>
          <p14:tracePt t="527114" x="4429125" y="6384925"/>
          <p14:tracePt t="527123" x="4419600" y="6376988"/>
          <p14:tracePt t="527161" x="4411663" y="6376988"/>
          <p14:tracePt t="527237" x="4411663" y="6394450"/>
          <p14:tracePt t="527270" x="4411663" y="6403975"/>
          <p14:tracePt t="527403" x="4429125" y="6403975"/>
          <p14:tracePt t="527415" x="4438650" y="6403975"/>
          <p14:tracePt t="527434" x="4465638" y="6421438"/>
          <p14:tracePt t="527442" x="4483100" y="6429375"/>
          <p14:tracePt t="527457" x="4491038" y="6465888"/>
          <p14:tracePt t="527457" x="4510088" y="6475413"/>
          <p14:tracePt t="527471" x="4518025" y="6500813"/>
          <p14:tracePt t="527485" x="4554538" y="6519863"/>
          <p14:tracePt t="527499" x="4652963" y="6554788"/>
          <p14:tracePt t="527513" x="4687888" y="6572250"/>
          <p14:tracePt t="527528" x="4714875" y="6581775"/>
          <p14:tracePt t="527542" x="4751388" y="6599238"/>
          <p14:tracePt t="527556" x="4822825" y="6618288"/>
          <p14:tracePt t="527570" x="4884738" y="6618288"/>
          <p14:tracePt t="527585" x="5027613" y="6653213"/>
          <p14:tracePt t="527599" x="5099050" y="6670675"/>
          <p14:tracePt t="527628" x="5170488" y="6689725"/>
          <p14:tracePt t="527628" x="5241925" y="6707188"/>
          <p14:tracePt t="527642" x="5286375" y="6707188"/>
          <p14:tracePt t="527657" x="5402263" y="6707188"/>
          <p14:tracePt t="527671" x="5473700" y="6707188"/>
          <p14:tracePt t="527685" x="5500688" y="6707188"/>
          <p14:tracePt t="527699" x="5527675" y="6707188"/>
          <p14:tracePt t="527960" x="5527675" y="6697663"/>
          <p14:tracePt t="527974" x="5527675" y="6689725"/>
          <p14:tracePt t="527985" x="5564188" y="6689725"/>
          <p14:tracePt t="527997" x="5572125" y="6670675"/>
          <p14:tracePt t="528006" x="5581650" y="6670675"/>
          <p14:tracePt t="528013" x="5616575" y="6670675"/>
          <p14:tracePt t="528027" x="5626100" y="6670675"/>
          <p14:tracePt t="528041" x="5635625" y="6670675"/>
          <p14:tracePt t="528056" x="5653088" y="6670675"/>
          <p14:tracePt t="528070" x="5688013" y="6670675"/>
          <p14:tracePt t="528084" x="5724525" y="6670675"/>
          <p14:tracePt t="528099" x="5751513" y="6670675"/>
          <p14:tracePt t="528127" x="5778500" y="6662738"/>
          <p14:tracePt t="528128" x="5795963" y="6662738"/>
          <p14:tracePt t="528142" x="5830888" y="6662738"/>
          <p14:tracePt t="528171" x="5849938" y="6662738"/>
          <p14:tracePt t="528171" x="5875338" y="6643688"/>
          <p14:tracePt t="528184" x="5884863" y="6643688"/>
          <p14:tracePt t="528198" x="5921375" y="6643688"/>
          <p14:tracePt t="528213" x="5946775" y="6643688"/>
          <p14:tracePt t="528227" x="5956300" y="6643688"/>
          <p14:tracePt t="528241" x="5983288" y="6643688"/>
          <p14:tracePt t="528256" x="6010275" y="6643688"/>
          <p14:tracePt t="528284" x="6027738" y="6635750"/>
          <p14:tracePt t="528298" x="6037263" y="6635750"/>
          <p14:tracePt t="528299" x="6064250" y="6618288"/>
          <p14:tracePt t="528313" x="6108700" y="6608763"/>
          <p14:tracePt t="528327" x="6135688" y="6591300"/>
          <p14:tracePt t="528341" x="6170613" y="6554788"/>
          <p14:tracePt t="528356" x="6224588" y="6537325"/>
          <p14:tracePt t="528370" x="6296025" y="6500813"/>
          <p14:tracePt t="528384" x="6421438" y="6429375"/>
          <p14:tracePt t="528398" x="6492875" y="6411913"/>
          <p14:tracePt t="528413" x="6564313" y="6394450"/>
          <p14:tracePt t="528427" x="6635750" y="6376988"/>
          <p14:tracePt t="528456" x="6680200" y="6367463"/>
          <p14:tracePt t="528456" x="6715125" y="6367463"/>
          <p14:tracePt t="528470" x="6742113" y="6367463"/>
          <p14:tracePt t="528484" x="6804025" y="6350000"/>
          <p14:tracePt t="528498" x="6813550" y="6332538"/>
          <p14:tracePt t="528513" x="6831013" y="6332538"/>
          <p14:tracePt t="528527" x="6840538" y="6332538"/>
          <p14:tracePt t="528541" x="6850063" y="6332538"/>
          <p14:tracePt t="528555" x="6867525" y="6332538"/>
          <p14:tracePt t="528859" x="6867525" y="6323013"/>
          <p14:tracePt t="528871" x="6875463" y="6323013"/>
          <p14:tracePt t="528887" x="6875463" y="6305550"/>
          <p14:tracePt t="528897" x="6894513" y="6305550"/>
          <p14:tracePt t="528912" x="6894513" y="6296025"/>
          <p14:tracePt t="528920" x="6902450" y="6296025"/>
          <p14:tracePt t="528926" x="6902450" y="6286500"/>
          <p14:tracePt t="528955" x="6921500" y="6269038"/>
          <p14:tracePt t="528955" x="6921500" y="6261100"/>
          <p14:tracePt t="528969" x="6946900" y="6234113"/>
          <p14:tracePt t="528983" x="6956425" y="6207125"/>
          <p14:tracePt t="528998" x="6973888" y="6153150"/>
          <p14:tracePt t="529012" x="6992938" y="6118225"/>
          <p14:tracePt t="529026" x="7010400" y="6072188"/>
          <p14:tracePt t="529040" x="7027863" y="6019800"/>
          <p14:tracePt t="529055" x="7037388" y="5938838"/>
          <p14:tracePt t="529069" x="7037388" y="5911850"/>
          <p14:tracePt t="529083" x="7054850" y="5876925"/>
          <p14:tracePt t="529098" x="7054850" y="5849938"/>
          <p14:tracePt t="529126" x="7054850" y="5822950"/>
          <p14:tracePt t="529127" x="7054850" y="5795963"/>
          <p14:tracePt t="529141" x="7072313" y="5715000"/>
          <p14:tracePt t="529155" x="7072313" y="5680075"/>
          <p14:tracePt t="529169" x="7072313" y="5653088"/>
          <p14:tracePt t="529183" x="7072313" y="5608638"/>
          <p14:tracePt t="529198" x="7089775" y="5546725"/>
          <p14:tracePt t="529212" x="7089775" y="5492750"/>
          <p14:tracePt t="529226" x="7089775" y="5465763"/>
          <p14:tracePt t="529241" x="7099300" y="5438775"/>
          <p14:tracePt t="529255" x="7099300" y="5402263"/>
          <p14:tracePt t="529269" x="7099300" y="5394325"/>
          <p14:tracePt t="529297" x="7099300" y="5376863"/>
          <p14:tracePt t="529298" x="7116763" y="5357813"/>
          <p14:tracePt t="529312" x="7116763" y="5322888"/>
          <p14:tracePt t="529326" x="7116763" y="5313363"/>
          <p14:tracePt t="529340" x="7116763" y="5286375"/>
          <p14:tracePt t="529355" x="7116763" y="5268913"/>
          <p14:tracePt t="529369" x="7116763" y="5251450"/>
          <p14:tracePt t="529383" x="7116763" y="5233988"/>
          <p14:tracePt t="529398" x="7116763" y="5207000"/>
          <p14:tracePt t="529412" x="7135813" y="5153025"/>
          <p14:tracePt t="529426" x="7135813" y="5126038"/>
          <p14:tracePt t="529440" x="7153275" y="5045075"/>
          <p14:tracePt t="529455" x="7153275" y="5019675"/>
          <p14:tracePt t="529469" x="7153275" y="5000625"/>
          <p14:tracePt t="529483" x="7153275" y="4992688"/>
          <p14:tracePt t="529497" x="7153275" y="4965700"/>
          <p14:tracePt t="529511" x="7153275" y="4948238"/>
          <p14:tracePt t="529526" x="7153275" y="4938713"/>
          <p14:tracePt t="529540" x="7161213" y="4929188"/>
          <p14:tracePt t="529554" x="7161213" y="4902200"/>
          <p14:tracePt t="529593" x="7161213" y="4884738"/>
          <p14:tracePt t="529968" x="7161213" y="4876800"/>
          <p14:tracePt t="529978" x="7161213" y="4849813"/>
          <p14:tracePt t="529990" x="7143750" y="4830763"/>
          <p14:tracePt t="530001" x="7135813" y="4822825"/>
          <p14:tracePt t="530013" x="7135813" y="4805363"/>
          <p14:tracePt t="530025" x="7135813" y="4795838"/>
          <p14:tracePt t="530045" x="7116763" y="4795838"/>
          <p14:tracePt t="530047" x="7116763" y="4778375"/>
          <p14:tracePt t="530054" x="7116763" y="4768850"/>
          <p14:tracePt t="530068" x="7108825" y="4751388"/>
          <p14:tracePt t="530082" x="7089775" y="4741863"/>
          <p14:tracePt t="530097" x="7081838" y="4724400"/>
          <p14:tracePt t="530125" x="7054850" y="4714875"/>
          <p14:tracePt t="530126" x="7045325" y="4706938"/>
          <p14:tracePt t="530140" x="7010400" y="4706938"/>
          <p14:tracePt t="530154" x="6983413" y="4706938"/>
          <p14:tracePt t="530168" x="6956425" y="4687888"/>
          <p14:tracePt t="530182" x="6894513" y="4687888"/>
          <p14:tracePt t="530196" x="6884988" y="4687888"/>
          <p14:tracePt t="530211" x="6867525" y="4687888"/>
          <p14:tracePt t="530225" x="6858000" y="4687888"/>
          <p14:tracePt t="530259" x="6840538" y="4687888"/>
          <p14:tracePt t="530273" x="6840538" y="4706938"/>
          <p14:tracePt t="530304" x="6831013" y="4714875"/>
          <p14:tracePt t="530344" x="6831013" y="4733925"/>
          <p14:tracePt t="530365" x="6831013" y="4741863"/>
          <p14:tracePt t="530377" x="6831013" y="4759325"/>
          <p14:tracePt t="530390" x="6831013" y="4768850"/>
          <p14:tracePt t="530401" x="6831013" y="4795838"/>
          <p14:tracePt t="530413" x="6831013" y="4822825"/>
          <p14:tracePt t="530426" x="6831013" y="4857750"/>
          <p14:tracePt t="530426" x="6831013" y="4867275"/>
          <p14:tracePt t="530451" x="6831013" y="4884738"/>
          <p14:tracePt t="530467" x="6831013" y="4894263"/>
          <p14:tracePt t="530489" x="6831013" y="4902200"/>
          <p14:tracePt t="530504" x="6831013" y="4921250"/>
          <p14:tracePt t="530514" x="6850063" y="4921250"/>
          <p14:tracePt t="530525" x="6858000" y="4929188"/>
          <p14:tracePt t="530539" x="6858000" y="4948238"/>
          <p14:tracePt t="530546" x="6875463" y="4948238"/>
          <p14:tracePt t="530553" x="6884988" y="4948238"/>
          <p14:tracePt t="530567" x="6911975" y="4956175"/>
          <p14:tracePt t="530582" x="6938963" y="4956175"/>
          <p14:tracePt t="530596" x="6956425" y="4973638"/>
          <p14:tracePt t="530610" x="6965950" y="4973638"/>
          <p14:tracePt t="530625" x="6983413" y="4973638"/>
          <p14:tracePt t="530639" x="6992938" y="4973638"/>
          <p14:tracePt t="530653" x="7010400" y="4973638"/>
          <p14:tracePt t="530667" x="7045325" y="4973638"/>
          <p14:tracePt t="530682" x="7064375" y="4973638"/>
          <p14:tracePt t="530696" x="7089775" y="4973638"/>
          <p14:tracePt t="530710" x="7099300" y="4973638"/>
          <p14:tracePt t="530725" x="7116763" y="4965700"/>
          <p14:tracePt t="530739" x="7126288" y="4965700"/>
          <p14:tracePt t="530753" x="7153275" y="4948238"/>
          <p14:tracePt t="530767" x="7161213" y="4929188"/>
          <p14:tracePt t="530782" x="7180263" y="4921250"/>
          <p14:tracePt t="530810" x="7188200" y="4902200"/>
          <p14:tracePt t="530811" x="7207250" y="4902200"/>
          <p14:tracePt t="530825" x="7207250" y="4894263"/>
          <p14:tracePt t="530839" x="7215188" y="4876800"/>
          <p14:tracePt t="530879" x="7215188" y="4867275"/>
          <p14:tracePt t="530912" x="7215188" y="4849813"/>
          <p14:tracePt t="530924" x="7215188" y="4822825"/>
          <p14:tracePt t="530938" x="7197725" y="4795838"/>
          <p14:tracePt t="530948" x="7180263" y="4759325"/>
          <p14:tracePt t="530967" x="7170738" y="4733925"/>
          <p14:tracePt t="530981" x="7153275" y="4697413"/>
          <p14:tracePt t="530982" x="7135813" y="4670425"/>
          <p14:tracePt t="530996" x="7089775" y="4625975"/>
          <p14:tracePt t="531010" x="7064375" y="4608513"/>
          <p14:tracePt t="531024" x="7027863" y="4591050"/>
          <p14:tracePt t="531039" x="7000875" y="4591050"/>
          <p14:tracePt t="531053" x="6973888" y="4591050"/>
          <p14:tracePt t="531067" x="6956425" y="4591050"/>
          <p14:tracePt t="531081" x="6929438" y="4598988"/>
          <p14:tracePt t="531096" x="6884988" y="4625975"/>
          <p14:tracePt t="531110" x="6858000" y="4643438"/>
          <p14:tracePt t="531124" x="6823075" y="4652963"/>
          <p14:tracePt t="531139" x="6813550" y="4670425"/>
          <p14:tracePt t="531153" x="6786563" y="4697413"/>
          <p14:tracePt t="531167" x="6786563" y="4706938"/>
          <p14:tracePt t="531181" x="6778625" y="4724400"/>
          <p14:tracePt t="531196" x="6778625" y="4733925"/>
          <p14:tracePt t="531210" x="6778625" y="4751388"/>
          <p14:tracePt t="531224" x="6778625" y="4759325"/>
          <p14:tracePt t="531239" x="6778625" y="4778375"/>
          <p14:tracePt t="531253" x="6778625" y="4830763"/>
          <p14:tracePt t="531267" x="6778625" y="4857750"/>
          <p14:tracePt t="531295" x="6796088" y="4911725"/>
          <p14:tracePt t="531309" x="6831013" y="4948238"/>
          <p14:tracePt t="531310" x="6875463" y="4992688"/>
          <p14:tracePt t="531339" x="6884988" y="5000625"/>
          <p14:tracePt t="531340" x="6921500" y="5019675"/>
          <p14:tracePt t="531352" x="6929438" y="5027613"/>
          <p14:tracePt t="531367" x="6956425" y="5027613"/>
          <p14:tracePt t="531381" x="7010400" y="5045075"/>
          <p14:tracePt t="531395" x="7108825" y="5064125"/>
          <p14:tracePt t="531424" x="7153275" y="5064125"/>
          <p14:tracePt t="531425" x="7188200" y="5064125"/>
          <p14:tracePt t="531438" x="7232650" y="5064125"/>
          <p14:tracePt t="531452" x="7286625" y="5064125"/>
          <p14:tracePt t="531481" x="7296150" y="5064125"/>
          <p14:tracePt t="531482" x="7340600" y="5045075"/>
          <p14:tracePt t="531495" x="7350125" y="5045075"/>
          <p14:tracePt t="531509" x="7350125" y="5037138"/>
          <p14:tracePt t="531524" x="7367588" y="5037138"/>
          <p14:tracePt t="531761" x="7367588" y="5010150"/>
          <p14:tracePt t="531773" x="7340600" y="4973638"/>
          <p14:tracePt t="531790" x="7323138" y="4948238"/>
          <p14:tracePt t="531800" x="7296150" y="4929188"/>
          <p14:tracePt t="531814" x="7278688" y="4894263"/>
          <p14:tracePt t="531822" x="7269163" y="4884738"/>
          <p14:tracePt t="531846" x="7251700" y="4867275"/>
          <p14:tracePt t="531871" x="7242175" y="4867275"/>
          <p14:tracePt t="531967" x="7242175" y="4876800"/>
          <p14:tracePt t="531980" x="7242175" y="4884738"/>
          <p14:tracePt t="532004" x="7242175" y="4902200"/>
          <p14:tracePt t="532029" x="7242175" y="4911725"/>
          <p14:tracePt t="532046" x="7242175" y="4929188"/>
          <p14:tracePt t="532057" x="7224713" y="4938713"/>
          <p14:tracePt t="532067" x="7197725" y="4983163"/>
          <p14:tracePt t="532077" x="7126288" y="5019675"/>
          <p14:tracePt t="532082" x="7018338" y="5081588"/>
          <p14:tracePt t="532094" x="6796088" y="5187950"/>
          <p14:tracePt t="532109" x="6564313" y="5330825"/>
          <p14:tracePt t="532137" x="6135688" y="5581650"/>
          <p14:tracePt t="532151" x="5313363" y="5992813"/>
          <p14:tracePt t="532152" x="5037138" y="6099175"/>
          <p14:tracePt t="532166" x="4786313" y="6170613"/>
          <p14:tracePt t="532180" x="4625975" y="6215063"/>
          <p14:tracePt t="532194" x="4518025" y="6234113"/>
          <p14:tracePt t="532209" x="4465638" y="6234113"/>
          <p14:tracePt t="532259" x="4465638" y="6215063"/>
          <p14:tracePt t="532491" x="4465638" y="6224588"/>
          <p14:tracePt t="532514" x="4465638" y="6234113"/>
          <p14:tracePt t="532525" x="4465638" y="6251575"/>
          <p14:tracePt t="532543" x="4446588" y="6251575"/>
          <p14:tracePt t="532553" x="4446588" y="6261100"/>
          <p14:tracePt t="532565" x="4438650" y="6261100"/>
          <p14:tracePt t="532611" x="4438650" y="6278563"/>
          <p14:tracePt t="532878" x="4438650" y="6305550"/>
          <p14:tracePt t="532894" x="4438650" y="6332538"/>
          <p14:tracePt t="532908" x="4419600" y="6384925"/>
          <p14:tracePt t="532909" x="4419600" y="6500813"/>
          <p14:tracePt t="532922" x="4394200" y="6626225"/>
          <p14:tracePt t="532937" x="4394200" y="6724650"/>
          <p14:tracePt t="532951" x="4375150" y="6850063"/>
          <p14:tracePt t="533194" x="4375150" y="6840538"/>
          <p14:tracePt t="533205" x="4375150" y="6832600"/>
          <p14:tracePt t="533229" x="4375150" y="6813550"/>
          <p14:tracePt t="533243" x="4375150" y="6805613"/>
          <p14:tracePt t="533255" x="4375150" y="6786563"/>
          <p14:tracePt t="533266" x="4384675" y="6778625"/>
          <p14:tracePt t="533281" x="4384675" y="6751638"/>
          <p14:tracePt t="533300" x="4384675" y="6697663"/>
          <p14:tracePt t="533312" x="4384675" y="6670675"/>
          <p14:tracePt t="533320" x="4394200" y="6643688"/>
          <p14:tracePt t="533336" x="4394200" y="6591300"/>
          <p14:tracePt t="533336" x="4411663" y="6519863"/>
          <p14:tracePt t="533350" x="4411663" y="6384925"/>
          <p14:tracePt t="533364" x="4411663" y="6332538"/>
          <p14:tracePt t="533379" x="4429125" y="6323013"/>
          <p14:tracePt t="533393" x="4429125" y="6296025"/>
          <p14:tracePt t="533535" x="4429125" y="6313488"/>
          <p14:tracePt t="533550" x="4429125" y="6357938"/>
          <p14:tracePt t="533563" x="4429125" y="6421438"/>
          <p14:tracePt t="533571" x="4429125" y="6519863"/>
          <p14:tracePt t="533581" x="4446588" y="6581775"/>
          <p14:tracePt t="533593" x="4446588" y="6680200"/>
          <p14:tracePt t="533606" x="4465638" y="6778625"/>
          <p14:tracePt t="533615" x="4465638" y="6850063"/>
          <p14:tracePt t="533635" x="4483100" y="6850063"/>
          <p14:tracePt t="533838" x="4483100" y="6823075"/>
          <p14:tracePt t="533849" x="4483100" y="6751638"/>
          <p14:tracePt t="533864" x="4483100" y="6689725"/>
          <p14:tracePt t="533869" x="4483100" y="6635750"/>
          <p14:tracePt t="533878" x="4483100" y="6608763"/>
          <p14:tracePt t="533892" x="4483100" y="6554788"/>
          <p14:tracePt t="533907" x="4483100" y="6527800"/>
          <p14:tracePt t="533921" x="4483100" y="6483350"/>
          <p14:tracePt t="533935" x="4483100" y="6438900"/>
          <p14:tracePt t="533950" x="4483100" y="6421438"/>
          <p14:tracePt t="533978" x="4483100" y="6411913"/>
          <p14:tracePt t="533992" x="4483100" y="6394450"/>
          <p14:tracePt t="534007" x="4483100" y="6384925"/>
          <p14:tracePt t="534067" x="4483100" y="6403975"/>
          <p14:tracePt t="534081" x="4483100" y="6421438"/>
          <p14:tracePt t="534092" x="4473575" y="6429375"/>
          <p14:tracePt t="534104" x="4473575" y="6438900"/>
          <p14:tracePt t="534119" x="4473575" y="6456363"/>
          <p14:tracePt t="534129" x="4473575" y="6465888"/>
          <p14:tracePt t="534152" x="4473575" y="6492875"/>
          <p14:tracePt t="534165" x="4473575" y="6527800"/>
          <p14:tracePt t="534177" x="4473575" y="6572250"/>
          <p14:tracePt t="534191" x="4473575" y="6643688"/>
          <p14:tracePt t="534202" x="4473575" y="6715125"/>
          <p14:tracePt t="534214" x="4473575" y="6778625"/>
          <p14:tracePt t="534225" x="4465638" y="6832600"/>
          <p14:tracePt t="534241" x="4465638" y="6850063"/>
          <p14:tracePt t="535320" x="4465638" y="6832600"/>
          <p14:tracePt t="535359" x="4465638" y="6823075"/>
          <p14:tracePt t="535378" x="4465638" y="6796088"/>
          <p14:tracePt t="535394" x="4465638" y="6742113"/>
          <p14:tracePt t="535404" x="4465638" y="6697663"/>
          <p14:tracePt t="535415" x="4465638" y="6662738"/>
          <p14:tracePt t="535427" x="4465638" y="6618288"/>
          <p14:tracePt t="535442" x="4465638" y="6546850"/>
          <p14:tracePt t="535453" x="4465638" y="6483350"/>
          <p14:tracePt t="535464" x="4465638" y="6429375"/>
          <p14:tracePt t="535481" x="4465638" y="6384925"/>
          <p14:tracePt t="535493" x="4465638" y="6332538"/>
          <p14:tracePt t="535503" x="4465638" y="6286500"/>
          <p14:tracePt t="535519" x="4465638" y="6234113"/>
          <p14:tracePt t="535521" x="4465638" y="6189663"/>
          <p14:tracePt t="535534" x="4483100" y="6153150"/>
          <p14:tracePt t="535548" x="4483100" y="6126163"/>
          <p14:tracePt t="535562" x="4483100" y="6027738"/>
          <p14:tracePt t="535576" x="4483100" y="6000750"/>
          <p14:tracePt t="535590" x="4483100" y="5948363"/>
          <p14:tracePt t="535605" x="4483100" y="5938838"/>
          <p14:tracePt t="535619" x="4483100" y="5911850"/>
          <p14:tracePt t="535634" x="4483100" y="5894388"/>
          <p14:tracePt t="535648" x="4483100" y="5867400"/>
          <p14:tracePt t="535682" x="4483100" y="5857875"/>
          <p14:tracePt t="535796" x="4483100" y="5840413"/>
          <p14:tracePt t="536230" x="4483100" y="5849938"/>
          <p14:tracePt t="536278" x="4483100" y="5857875"/>
          <p14:tracePt t="536294" x="4483100" y="5876925"/>
          <p14:tracePt t="536309" x="4483100" y="5884863"/>
          <p14:tracePt t="536318" x="4483100" y="5903913"/>
          <p14:tracePt t="536333" x="4483100" y="5911850"/>
          <p14:tracePt t="536333" x="4465638" y="5938838"/>
          <p14:tracePt t="536347" x="4446588" y="5975350"/>
          <p14:tracePt t="536362" x="4438650" y="6072188"/>
          <p14:tracePt t="536376" x="4419600" y="6143625"/>
          <p14:tracePt t="536390" x="4419600" y="6269038"/>
          <p14:tracePt t="536404" x="4394200" y="6394450"/>
          <p14:tracePt t="536418" x="4375150" y="6492875"/>
          <p14:tracePt t="536433" x="4375150" y="6591300"/>
          <p14:tracePt t="536447" x="4357688" y="6751638"/>
          <p14:tracePt t="536461" x="4340225" y="6850063"/>
          <p14:tracePt t="536508" x="4322763" y="6850063"/>
          <p14:tracePt t="536645" x="4303713" y="6850063"/>
          <p14:tracePt t="536678" x="4303713" y="6832600"/>
          <p14:tracePt t="536690" x="4303713" y="6813550"/>
          <p14:tracePt t="536703" x="4303713" y="6805613"/>
          <p14:tracePt t="536714" x="4303713" y="6761163"/>
          <p14:tracePt t="536728" x="4303713" y="6689725"/>
          <p14:tracePt t="536740" x="4303713" y="6626225"/>
          <p14:tracePt t="536751" x="4303713" y="6527800"/>
          <p14:tracePt t="536766" x="4303713" y="6438900"/>
          <p14:tracePt t="536780" x="4322763" y="6313488"/>
          <p14:tracePt t="536791" x="4340225" y="6207125"/>
          <p14:tracePt t="536809" x="4340225" y="6143625"/>
          <p14:tracePt t="536810" x="4357688" y="6091238"/>
          <p14:tracePt t="536832" x="4357688" y="6064250"/>
          <p14:tracePt t="536832" x="4357688" y="6037263"/>
          <p14:tracePt t="536846" x="4357688" y="6019800"/>
          <p14:tracePt t="536886" x="4357688" y="6010275"/>
          <p14:tracePt t="536936" x="4348163" y="6010275"/>
          <p14:tracePt t="536959" x="4348163" y="6027738"/>
          <p14:tracePt t="536970" x="4340225" y="6054725"/>
          <p14:tracePt t="536981" x="4340225" y="6064250"/>
          <p14:tracePt t="536995" x="4340225" y="6108700"/>
          <p14:tracePt t="537005" x="4340225" y="6224588"/>
          <p14:tracePt t="537020" x="4340225" y="6323013"/>
          <p14:tracePt t="537032" x="4313238" y="6421438"/>
          <p14:tracePt t="537046" x="4313238" y="6546850"/>
          <p14:tracePt t="537060" x="4313238" y="6697663"/>
          <p14:tracePt t="537061" x="4295775" y="6823075"/>
          <p14:tracePt t="537075" x="4295775" y="6850063"/>
          <p14:tracePt t="537164" x="4295775" y="6840538"/>
          <p14:tracePt t="537176" x="4295775" y="6832600"/>
          <p14:tracePt t="537189" x="4295775" y="6813550"/>
          <p14:tracePt t="537190" x="4295775" y="6769100"/>
          <p14:tracePt t="537203" x="4295775" y="6707188"/>
          <p14:tracePt t="537218" x="4295775" y="6608763"/>
          <p14:tracePt t="537232" x="4303713" y="6510338"/>
          <p14:tracePt t="537246" x="4330700" y="6234113"/>
          <p14:tracePt t="537261" x="4330700" y="6081713"/>
          <p14:tracePt t="537275" x="4348163" y="5983288"/>
          <p14:tracePt t="537289" x="4348163" y="5929313"/>
          <p14:tracePt t="537303" x="4348163" y="5884863"/>
          <p14:tracePt t="537332" x="4348163" y="5867400"/>
          <p14:tracePt t="537332" x="4348163" y="5857875"/>
          <p14:tracePt t="537346" x="4322763" y="5857875"/>
          <p14:tracePt t="537396" x="4322763" y="5876925"/>
          <p14:tracePt t="537407" x="4322763" y="5884863"/>
          <p14:tracePt t="537418" x="4322763" y="5903913"/>
          <p14:tracePt t="537433" x="4303713" y="5929313"/>
          <p14:tracePt t="537433" x="4303713" y="5992813"/>
          <p14:tracePt t="537446" x="4303713" y="6091238"/>
          <p14:tracePt t="537460" x="4303713" y="6153150"/>
          <p14:tracePt t="537488" x="4303713" y="6242050"/>
          <p14:tracePt t="537503" x="4303713" y="6429375"/>
          <p14:tracePt t="537503" x="4303713" y="6618288"/>
          <p14:tracePt t="537517" x="4322763" y="6850063"/>
          <p14:tracePt t="537711" x="4322763" y="6840538"/>
          <p14:tracePt t="537734" x="4322763" y="6832600"/>
          <p14:tracePt t="537761" x="4322763" y="6813550"/>
          <p14:tracePt t="537772" x="4322763" y="6805613"/>
          <p14:tracePt t="537802" x="4322763" y="6786563"/>
          <p14:tracePt t="537835" x="4322763" y="6778625"/>
          <p14:tracePt t="537882" x="4322763" y="6761163"/>
          <p14:tracePt t="537933" x="4322763" y="6715125"/>
          <p14:tracePt t="537945" x="4322763" y="6670675"/>
          <p14:tracePt t="537955" x="4322763" y="6599238"/>
          <p14:tracePt t="537969" x="4322763" y="6537325"/>
          <p14:tracePt t="537975" x="4322763" y="6465888"/>
          <p14:tracePt t="538003" x="4330700" y="6367463"/>
          <p14:tracePt t="538004" x="4330700" y="6340475"/>
          <p14:tracePt t="538018" x="4330700" y="6323013"/>
          <p14:tracePt t="538058" x="4330700" y="6313488"/>
          <p14:tracePt t="538111" x="4330700" y="6332538"/>
          <p14:tracePt t="538138" x="4330700" y="6340475"/>
          <p14:tracePt t="538149" x="4330700" y="6357938"/>
          <p14:tracePt t="538161" x="4330700" y="6384925"/>
          <p14:tracePt t="538172" x="4330700" y="6475413"/>
          <p14:tracePt t="538175" x="4330700" y="6537325"/>
          <p14:tracePt t="538189" x="4330700" y="6635750"/>
          <p14:tracePt t="538203" x="4330700" y="6724650"/>
          <p14:tracePt t="538218" x="4330700" y="6850063"/>
          <p14:tracePt t="538260" x="4322763" y="6850063"/>
          <p14:tracePt t="538319" x="4313238" y="6850063"/>
          <p14:tracePt t="538555" x="4313238" y="6840538"/>
          <p14:tracePt t="538585" x="4313238" y="6832600"/>
          <p14:tracePt t="539580" x="4313238" y="6813550"/>
          <p14:tracePt t="539592" x="4313238" y="6805613"/>
          <p14:tracePt t="539616" x="4313238" y="6761163"/>
          <p14:tracePt t="539630" x="4313238" y="6734175"/>
          <p14:tracePt t="539641" x="4313238" y="6680200"/>
          <p14:tracePt t="539653" x="4313238" y="6618288"/>
          <p14:tracePt t="539668" x="4313238" y="6546850"/>
          <p14:tracePt t="539678" x="4313238" y="6492875"/>
          <p14:tracePt t="539691" x="4313238" y="6429375"/>
          <p14:tracePt t="539703" x="4313238" y="6357938"/>
          <p14:tracePt t="539716" x="4313238" y="6286500"/>
          <p14:tracePt t="539716" x="4313238" y="6224588"/>
          <p14:tracePt t="539730" x="4313238" y="6170613"/>
          <p14:tracePt t="539744" x="4322763" y="6126163"/>
          <p14:tracePt t="539759" x="4322763" y="6072188"/>
          <p14:tracePt t="539773" x="4322763" y="6046788"/>
          <p14:tracePt t="539787" x="4322763" y="6019800"/>
          <p14:tracePt t="539802" x="4322763" y="5965825"/>
          <p14:tracePt t="539816" x="4322763" y="5849938"/>
          <p14:tracePt t="539830" x="4322763" y="5778500"/>
          <p14:tracePt t="539844" x="4322763" y="5734050"/>
          <p14:tracePt t="539858" x="4340225" y="5653088"/>
          <p14:tracePt t="539873" x="4340225" y="5643563"/>
          <p14:tracePt t="539887" x="4340225" y="5608638"/>
          <p14:tracePt t="539921" x="4340225" y="5599113"/>
          <p14:tracePt t="539932" x="4340225" y="5591175"/>
          <p14:tracePt t="541038" x="4340225" y="5572125"/>
          <p14:tracePt t="541053" x="4340225" y="5564188"/>
          <p14:tracePt t="541063" x="4340225" y="5537200"/>
          <p14:tracePt t="541073" x="4340225" y="5519738"/>
          <p14:tracePt t="541086" x="4340225" y="5492750"/>
          <p14:tracePt t="541086" x="4340225" y="5465763"/>
          <p14:tracePt t="541100" x="4340225" y="5429250"/>
          <p14:tracePt t="541114" x="4340225" y="5402263"/>
          <p14:tracePt t="541128" x="4340225" y="5357813"/>
          <p14:tracePt t="541143" x="4340225" y="5322888"/>
          <p14:tracePt t="541157" x="4340225" y="5295900"/>
          <p14:tracePt t="541186" x="4340225" y="5241925"/>
          <p14:tracePt t="541186" x="4340225" y="5224463"/>
          <p14:tracePt t="541200" x="4340225" y="5197475"/>
          <p14:tracePt t="541214" x="4340225" y="5187950"/>
          <p14:tracePt t="541229" x="4340225" y="5153025"/>
          <p14:tracePt t="541243" x="4340225" y="5143500"/>
          <p14:tracePt t="541257" x="4340225" y="5135563"/>
          <p14:tracePt t="541549" x="4340225" y="5143500"/>
          <p14:tracePt t="542400" x="0" y="0"/>
        </p14:tracePtLst>
        <p14:tracePtLst>
          <p14:tracePt t="589021" x="5946775" y="4759325"/>
          <p14:tracePt t="589206" x="5946775" y="4778375"/>
          <p14:tracePt t="589255" x="5894388" y="4778375"/>
          <p14:tracePt t="589267" x="5778500" y="4768850"/>
          <p14:tracePt t="589293" x="5688013" y="4768850"/>
          <p14:tracePt t="589293" x="5589588" y="4768850"/>
          <p14:tracePt t="589307" x="5492750" y="4778375"/>
          <p14:tracePt t="589322" x="5357813" y="4822825"/>
          <p14:tracePt t="589336" x="5232400" y="4840288"/>
          <p14:tracePt t="589350" x="5126038" y="4884738"/>
          <p14:tracePt t="589364" x="4830763" y="5000625"/>
          <p14:tracePt t="589379" x="4697413" y="5091113"/>
          <p14:tracePt t="589393" x="4608513" y="5224463"/>
          <p14:tracePt t="589407" x="4491038" y="5340350"/>
          <p14:tracePt t="589436" x="4384675" y="5402263"/>
          <p14:tracePt t="589436" x="4251325" y="5500688"/>
          <p14:tracePt t="589450" x="4224338" y="5510213"/>
          <p14:tracePt t="589464" x="4197350" y="5510213"/>
          <p14:tracePt t="589478" x="4179888" y="5510213"/>
          <p14:tracePt t="589493" x="4170363" y="5510213"/>
          <p14:tracePt t="589777" x="4170363" y="5546725"/>
          <p14:tracePt t="589790" x="4170363" y="5572125"/>
          <p14:tracePt t="589803" x="4170363" y="5599113"/>
          <p14:tracePt t="589813" x="4170363" y="5626100"/>
          <p14:tracePt t="589828" x="4170363" y="5643563"/>
          <p14:tracePt t="589838" x="4170363" y="5670550"/>
          <p14:tracePt t="589854" x="4170363" y="5680075"/>
          <p14:tracePt t="589865" x="4170363" y="5697538"/>
          <p14:tracePt t="589872" x="4170363" y="5707063"/>
          <p14:tracePt t="589878" x="4170363" y="5734050"/>
          <p14:tracePt t="589892" x="4170363" y="5768975"/>
          <p14:tracePt t="589907" x="4170363" y="5795963"/>
          <p14:tracePt t="589935" x="4187825" y="5857875"/>
          <p14:tracePt t="589935" x="4187825" y="5884863"/>
          <p14:tracePt t="589949" x="4187825" y="5894388"/>
          <p14:tracePt t="589964" x="4187825" y="5911850"/>
          <p14:tracePt t="589978" x="4187825" y="5921375"/>
          <p14:tracePt t="589992" x="4187825" y="5938838"/>
          <p14:tracePt t="590007" x="4187825" y="5975350"/>
          <p14:tracePt t="590021" x="4187825" y="5992813"/>
          <p14:tracePt t="590035" x="4187825" y="6019800"/>
          <p14:tracePt t="590049" x="4205288" y="6072188"/>
          <p14:tracePt t="590063" x="4205288" y="6099175"/>
          <p14:tracePt t="590078" x="4205288" y="6143625"/>
          <p14:tracePt t="590106" x="4205288" y="6197600"/>
          <p14:tracePt t="590107" x="4224338" y="6278563"/>
          <p14:tracePt t="590121" x="4224338" y="6286500"/>
          <p14:tracePt t="590135" x="4224338" y="6313488"/>
          <p14:tracePt t="590149" x="4232275" y="6332538"/>
          <p14:tracePt t="590164" x="4232275" y="6357938"/>
          <p14:tracePt t="590178" x="4251325" y="6384925"/>
          <p14:tracePt t="590227" x="4259263" y="6394450"/>
          <p14:tracePt t="590241" x="4259263" y="6411913"/>
          <p14:tracePt t="590254" x="4276725" y="6421438"/>
          <p14:tracePt t="590265" x="4286250" y="6438900"/>
          <p14:tracePt t="590277" x="4286250" y="6465888"/>
          <p14:tracePt t="590293" x="4295775" y="6475413"/>
          <p14:tracePt t="590293" x="4295775" y="6500813"/>
          <p14:tracePt t="590307" x="4313238" y="6500813"/>
          <p14:tracePt t="590321" x="4313238" y="6519863"/>
          <p14:tracePt t="590629" x="4322763" y="6519863"/>
          <p14:tracePt t="590640" x="4340225" y="6519863"/>
          <p14:tracePt t="590667" x="4348163" y="6527800"/>
          <p14:tracePt t="590676" x="4367213" y="6527800"/>
          <p14:tracePt t="590689" x="4375150" y="6546850"/>
          <p14:tracePt t="590712" x="4394200" y="6546850"/>
          <p14:tracePt t="590725" x="4402138" y="6546850"/>
          <p14:tracePt t="590764" x="4419600" y="6546850"/>
          <p14:tracePt t="590788" x="4419600" y="6554788"/>
          <p14:tracePt t="590798" x="4429125" y="6554788"/>
          <p14:tracePt t="591102" x="4473575" y="6546850"/>
          <p14:tracePt t="591115" x="4527550" y="6519863"/>
          <p14:tracePt t="591126" x="4598988" y="6456363"/>
          <p14:tracePt t="591137" x="4768850" y="6367463"/>
          <p14:tracePt t="591150" x="4929188" y="6269038"/>
          <p14:tracePt t="591165" x="5153025" y="6224588"/>
          <p14:tracePt t="591165" x="5367338" y="6197600"/>
          <p14:tracePt t="591178" x="5608638" y="6197600"/>
          <p14:tracePt t="591198" x="5795963" y="6234113"/>
          <p14:tracePt t="591206" x="5929313" y="6261100"/>
          <p14:tracePt t="591220" x="6054725" y="6296025"/>
          <p14:tracePt t="591235" x="6215063" y="6357938"/>
          <p14:tracePt t="591249" x="6259513" y="6376988"/>
          <p14:tracePt t="591277" x="6278563" y="6384925"/>
          <p14:tracePt t="591278" x="6286500" y="6384925"/>
          <p14:tracePt t="591525" x="6350000" y="6384925"/>
          <p14:tracePt t="591538" x="6421438" y="6421438"/>
          <p14:tracePt t="591554" x="6518275" y="6448425"/>
          <p14:tracePt t="591563" x="6589713" y="6465888"/>
          <p14:tracePt t="591578" x="6643688" y="6475413"/>
          <p14:tracePt t="591578" x="6670675" y="6475413"/>
          <p14:tracePt t="591591" x="6697663" y="6475413"/>
          <p14:tracePt t="591620" x="6715125" y="6475413"/>
          <p14:tracePt t="591637" x="6724650" y="6475413"/>
          <p14:tracePt t="591648" x="6742113" y="6475413"/>
          <p14:tracePt t="591655" x="6751638" y="6475413"/>
          <p14:tracePt t="591663" x="6769100" y="6475413"/>
          <p14:tracePt t="591677" x="6778625" y="6465888"/>
          <p14:tracePt t="591691" x="6796088" y="6448425"/>
          <p14:tracePt t="591706" x="6831013" y="6403975"/>
          <p14:tracePt t="591720" x="6850063" y="6394450"/>
          <p14:tracePt t="591734" x="6867525" y="6350000"/>
          <p14:tracePt t="591748" x="6884988" y="6278563"/>
          <p14:tracePt t="591777" x="6921500" y="6170613"/>
          <p14:tracePt t="591777" x="6946900" y="6046788"/>
          <p14:tracePt t="591791" x="6965950" y="5884863"/>
          <p14:tracePt t="591806" x="7010400" y="5546725"/>
          <p14:tracePt t="591820" x="7037388" y="5357813"/>
          <p14:tracePt t="591834" x="7054850" y="5197475"/>
          <p14:tracePt t="591848" x="7054850" y="5072063"/>
          <p14:tracePt t="591863" x="7054850" y="4948238"/>
          <p14:tracePt t="591877" x="7054850" y="4884738"/>
          <p14:tracePt t="591891" x="7054850" y="4786313"/>
          <p14:tracePt t="591905" x="7054850" y="4768850"/>
          <p14:tracePt t="591955" x="7054850" y="4759325"/>
          <p14:tracePt t="592023" x="7054850" y="4778375"/>
          <p14:tracePt t="592038" x="7054850" y="4786313"/>
          <p14:tracePt t="592048" x="7054850" y="4805363"/>
          <p14:tracePt t="592061" x="7054850" y="4813300"/>
          <p14:tracePt t="592082" x="7054850" y="4830763"/>
          <p14:tracePt t="592082" x="7054850" y="4840288"/>
          <p14:tracePt t="592091" x="7054850" y="4849813"/>
          <p14:tracePt t="592123" x="7054850" y="4867275"/>
          <p14:tracePt t="592207" x="7054850" y="4857750"/>
          <p14:tracePt t="595163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17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22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 advTm="3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sp>
        <p:nvSpPr>
          <p:cNvPr id="16" name="Left Brace 15"/>
          <p:cNvSpPr/>
          <p:nvPr/>
        </p:nvSpPr>
        <p:spPr bwMode="auto">
          <a:xfrm>
            <a:off x="2116286" y="3351797"/>
            <a:ext cx="162046" cy="1070649"/>
          </a:xfrm>
          <a:prstGeom prst="leftBrace">
            <a:avLst>
              <a:gd name="adj1" fmla="val 38114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37345" y="1153192"/>
            <a:ext cx="4632576" cy="3257794"/>
            <a:chOff x="2300535" y="1039903"/>
            <a:chExt cx="4632576" cy="3257794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cs typeface="Arial" pitchFamily="34" charset="0"/>
                </a:rPr>
                <a:t>Application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cs typeface="Arial" pitchFamily="34" charset="0"/>
                </a:rPr>
                <a:t>Algorithms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37345" y="4433908"/>
            <a:ext cx="4632576" cy="1617435"/>
            <a:chOff x="2300535" y="4320619"/>
            <a:chExt cx="4632576" cy="1617435"/>
          </a:xfrm>
        </p:grpSpPr>
        <p:sp>
          <p:nvSpPr>
            <p:cNvPr id="29" name="Rounded Rectangle 2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32" name="Rectangle 31"/>
          <p:cNvSpPr/>
          <p:nvPr/>
        </p:nvSpPr>
        <p:spPr bwMode="auto">
          <a:xfrm>
            <a:off x="2292520" y="1153192"/>
            <a:ext cx="4736759" cy="218714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64" y="3530355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Topic of </a:t>
            </a:r>
          </a:p>
          <a:p>
            <a:pPr algn="r"/>
            <a:r>
              <a:rPr lang="en-US" sz="2000" dirty="0" smtClean="0">
                <a:latin typeface="+mn-lt"/>
              </a:rPr>
              <a:t>this lecture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292520" y="4423258"/>
            <a:ext cx="4736759" cy="187567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+mn-lt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294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 animBg="1"/>
      <p:bldP spid="32" grpId="0" animBg="1"/>
      <p:bldP spid="33" grpId="0"/>
      <p:bldP spid="34" grpId="0" animBg="1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What is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31722"/>
            <a:ext cx="8228012" cy="4860171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+mn-lt"/>
              </a:rPr>
              <a:t>Instruction Set Architecture (ISA)</a:t>
            </a:r>
            <a:r>
              <a:rPr lang="en-US" dirty="0" smtClean="0">
                <a:latin typeface="+mn-lt"/>
              </a:rPr>
              <a:t> is a precise </a:t>
            </a:r>
            <a:r>
              <a:rPr lang="en-US" dirty="0">
                <a:latin typeface="+mn-lt"/>
              </a:rPr>
              <a:t>definition of </a:t>
            </a:r>
            <a:r>
              <a:rPr lang="en-US" dirty="0" smtClean="0">
                <a:latin typeface="+mn-lt"/>
              </a:rPr>
              <a:t>computer instructions, features and mechanism </a:t>
            </a:r>
            <a:r>
              <a:rPr lang="en-US" dirty="0" smtClean="0">
                <a:solidFill>
                  <a:schemeClr val="bg2"/>
                </a:solidFill>
                <a:latin typeface="+mn-lt"/>
              </a:rPr>
              <a:t>(procedures, interrupt/exception handler, etc.) </a:t>
            </a:r>
            <a:r>
              <a:rPr lang="en-US" dirty="0">
                <a:latin typeface="+mn-lt"/>
              </a:rPr>
              <a:t>and also some structures 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(registers, memory, etc.) </a:t>
            </a:r>
            <a:endParaRPr lang="en-US" dirty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It can be thought as an agreement between a programmer and an engineer: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It’s </a:t>
            </a:r>
            <a:r>
              <a:rPr lang="en-US" dirty="0">
                <a:latin typeface="+mn-lt"/>
              </a:rPr>
              <a:t>all programmer needs to program </a:t>
            </a:r>
            <a:r>
              <a:rPr lang="en-US" dirty="0" smtClean="0">
                <a:latin typeface="+mn-lt"/>
              </a:rPr>
              <a:t>machine.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It’s </a:t>
            </a:r>
            <a:r>
              <a:rPr lang="en-US" dirty="0">
                <a:latin typeface="+mn-lt"/>
              </a:rPr>
              <a:t>all hardware designer needs to design machine</a:t>
            </a:r>
            <a:r>
              <a:rPr lang="en-US" dirty="0" smtClean="0">
                <a:latin typeface="+mn-lt"/>
              </a:rPr>
              <a:t>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5613" y="4173915"/>
            <a:ext cx="8228012" cy="200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kern="0" dirty="0" smtClean="0">
                <a:latin typeface="+mn-lt"/>
              </a:rPr>
              <a:t>What a typical </a:t>
            </a:r>
            <a:r>
              <a:rPr lang="en-US" kern="0" dirty="0" smtClean="0">
                <a:solidFill>
                  <a:schemeClr val="accent1"/>
                </a:solidFill>
                <a:latin typeface="+mn-lt"/>
              </a:rPr>
              <a:t>ISA</a:t>
            </a:r>
            <a:r>
              <a:rPr lang="en-US" kern="0" dirty="0" smtClean="0">
                <a:latin typeface="+mn-lt"/>
              </a:rPr>
              <a:t> defines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kern="0" dirty="0" smtClean="0">
                <a:latin typeface="+mn-lt"/>
              </a:rPr>
              <a:t>Data Formats. </a:t>
            </a: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(Integer, Floating Point, Vector/Packed)</a:t>
            </a:r>
            <a:endParaRPr lang="en-US" kern="0" dirty="0" smtClean="0">
              <a:latin typeface="+mn-lt"/>
            </a:endParaRP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kern="0" dirty="0" smtClean="0">
                <a:latin typeface="+mn-lt"/>
              </a:rPr>
              <a:t>Instructions. </a:t>
            </a:r>
            <a:r>
              <a:rPr lang="en-US" kern="0" dirty="0" smtClean="0">
                <a:solidFill>
                  <a:schemeClr val="bg2">
                    <a:lumMod val="75000"/>
                  </a:schemeClr>
                </a:solidFill>
                <a:latin typeface="+mn-lt"/>
              </a:rPr>
              <a:t>(Operations, encoding,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kern="0" dirty="0" smtClean="0">
                <a:latin typeface="+mn-lt"/>
              </a:rPr>
              <a:t>Registers and Memory Organization.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kern="0" dirty="0" smtClean="0">
                <a:latin typeface="+mn-lt"/>
              </a:rPr>
              <a:t>Interrupts, exceptions, and traps, other </a:t>
            </a:r>
            <a:r>
              <a:rPr lang="en-US" kern="0" dirty="0">
                <a:latin typeface="+mn-lt"/>
              </a:rPr>
              <a:t>f</a:t>
            </a:r>
            <a:r>
              <a:rPr lang="en-US" kern="0" dirty="0" smtClean="0">
                <a:latin typeface="+mn-lt"/>
              </a:rPr>
              <a:t>eatures. </a:t>
            </a:r>
            <a:endParaRPr lang="en-US" kern="0" dirty="0" smtClean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5704621"/>
      </p:ext>
    </p:extLst>
  </p:cSld>
  <p:clrMapOvr>
    <a:masterClrMapping/>
  </p:clrMapOvr>
  <p:transition advTm="2719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ISA and their </a:t>
            </a:r>
            <a:r>
              <a:rPr lang="en-US" dirty="0" err="1" smtClean="0"/>
              <a:t>uArches</a:t>
            </a:r>
            <a:r>
              <a:rPr lang="en-US" dirty="0" smtClean="0"/>
              <a:t>: MIPS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997991"/>
            <a:ext cx="8228012" cy="509800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An example of a </a:t>
            </a:r>
            <a:r>
              <a:rPr lang="en-US" sz="2000" i="1" dirty="0" smtClean="0">
                <a:latin typeface="+mn-lt"/>
              </a:rPr>
              <a:t>RISC</a:t>
            </a:r>
            <a:r>
              <a:rPr lang="en-US" sz="2000" dirty="0" smtClean="0">
                <a:latin typeface="+mn-lt"/>
              </a:rPr>
              <a:t> processor.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Designed for easy programming and implementation.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Short and simple, but fast instructions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→ programs are larger than others, but run faster.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The main aim was to take advantages of pipelined execution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Pipeline was not specified in ISA, but ISA developers tried to simplify its implementation in uArch.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Implementations: 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The first one is R2000</a:t>
            </a:r>
            <a:r>
              <a:rPr lang="en-US" sz="1600" dirty="0">
                <a:latin typeface="+mn-lt"/>
              </a:rPr>
              <a:t> (</a:t>
            </a:r>
            <a:r>
              <a:rPr lang="en-US" sz="1600" dirty="0" smtClean="0">
                <a:latin typeface="+mn-lt"/>
              </a:rPr>
              <a:t>1986)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Later</a:t>
            </a:r>
            <a:r>
              <a:rPr lang="en-US" sz="1600" dirty="0">
                <a:latin typeface="+mn-lt"/>
              </a:rPr>
              <a:t>: </a:t>
            </a:r>
            <a:r>
              <a:rPr lang="en-US" sz="1600" dirty="0" smtClean="0">
                <a:latin typeface="+mn-lt"/>
              </a:rPr>
              <a:t>R3000A (PlayStation), R4000 (PSP), R5900 </a:t>
            </a:r>
            <a:r>
              <a:rPr lang="en-US" sz="1600" dirty="0">
                <a:latin typeface="+mn-lt"/>
              </a:rPr>
              <a:t>(PlayStation 2</a:t>
            </a:r>
            <a:r>
              <a:rPr lang="en-US" sz="1600" dirty="0" smtClean="0">
                <a:latin typeface="+mn-lt"/>
              </a:rPr>
              <a:t>), etc.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Currently it is widely used in embedded systems.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+mn-lt"/>
              </a:rPr>
              <a:t>One moment MIPS seemed to be overcome Intel IA-32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>
                <a:noFill/>
                <a:latin typeface="+mn-lt"/>
              </a:rPr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8775" y="5008621"/>
            <a:ext cx="8228012" cy="87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noFill/>
                <a:latin typeface="+mn-lt"/>
              </a:rPr>
              <a:t>One moment MIPS seemed to be overcome Intel IA-32,,</a:t>
            </a:r>
            <a:r>
              <a:rPr lang="en-US" sz="200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1524215"/>
      </p:ext>
    </p:extLst>
  </p:cSld>
  <p:clrMapOvr>
    <a:masterClrMapping/>
  </p:clrMapOvr>
  <p:transition advTm="2823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6" grpId="0" build="p"/>
    </p:bldLst>
  </p:timing>
  <p:extLst>
    <p:ext uri="{3A86A75C-4F4B-4683-9AE1-C65F6400EC91}">
      <p14:laserTraceLst xmlns:p14="http://schemas.microsoft.com/office/powerpoint/2010/main">
        <p14:tracePtLst>
          <p14:tracePt t="242036" x="4759325" y="5643563"/>
          <p14:tracePt t="242269" x="4751388" y="5643563"/>
          <p14:tracePt t="242282" x="4724400" y="5643563"/>
          <p14:tracePt t="242296" x="4714875" y="5643563"/>
          <p14:tracePt t="242306" x="4697413" y="5643563"/>
          <p14:tracePt t="242320" x="4687888" y="5643563"/>
          <p14:tracePt t="242320" x="4670425" y="5643563"/>
          <p14:tracePt t="242332" x="4643438" y="5643563"/>
          <p14:tracePt t="242361" x="4633913" y="5643563"/>
          <p14:tracePt t="242361" x="4608513" y="5643563"/>
          <p14:tracePt t="242375" x="4572000" y="5643563"/>
          <p14:tracePt t="242389" x="4527550" y="5626100"/>
          <p14:tracePt t="242404" x="4411663" y="5608638"/>
          <p14:tracePt t="242418" x="4357688" y="5608638"/>
          <p14:tracePt t="242432" x="4313238" y="5608638"/>
          <p14:tracePt t="242447" x="4295775" y="5608638"/>
          <p14:tracePt t="242461" x="4241800" y="5608638"/>
          <p14:tracePt t="242493" x="4205288" y="5608638"/>
          <p14:tracePt t="242493" x="4179888" y="5608638"/>
          <p14:tracePt t="242512" x="4170363" y="5608638"/>
          <p14:tracePt t="242524" x="4143375" y="5618163"/>
          <p14:tracePt t="242757" x="4089400" y="5608638"/>
          <p14:tracePt t="242767" x="3990975" y="5591175"/>
          <p14:tracePt t="242780" x="3919538" y="5554663"/>
          <p14:tracePt t="242791" x="3759200" y="5510213"/>
          <p14:tracePt t="242791" x="3598863" y="5483225"/>
          <p14:tracePt t="242820" x="3446463" y="5465763"/>
          <p14:tracePt t="242820" x="3348038" y="5438775"/>
          <p14:tracePt t="242831" x="3276600" y="5421313"/>
          <p14:tracePt t="242850" x="3224213" y="5421313"/>
          <p14:tracePt t="242860" x="3214688" y="5411788"/>
          <p14:tracePt t="242874" x="3170238" y="5411788"/>
          <p14:tracePt t="242909" x="3160713" y="5411788"/>
          <p14:tracePt t="242912" x="3133725" y="5411788"/>
          <p14:tracePt t="242923" x="3116263" y="5411788"/>
          <p14:tracePt t="242935" x="3089275" y="5411788"/>
          <p14:tracePt t="242946" x="3062288" y="5421313"/>
          <p14:tracePt t="242960" x="3036888" y="5429250"/>
          <p14:tracePt t="242974" x="3009900" y="5429250"/>
          <p14:tracePt t="242989" x="2990850" y="5448300"/>
          <p14:tracePt t="243003" x="2965450" y="5448300"/>
          <p14:tracePt t="243031" x="2955925" y="5456238"/>
          <p14:tracePt t="243032" x="2894013" y="5473700"/>
          <p14:tracePt t="243046" x="2884488" y="5483225"/>
          <p14:tracePt t="243060" x="2847975" y="5483225"/>
          <p14:tracePt t="243074" x="2822575" y="5500688"/>
          <p14:tracePt t="243088" x="2786063" y="5519738"/>
          <p14:tracePt t="243103" x="2759075" y="5546725"/>
          <p14:tracePt t="243117" x="2714625" y="5591175"/>
          <p14:tracePt t="243131" x="2705100" y="5608638"/>
          <p14:tracePt t="243146" x="2687638" y="5608638"/>
          <p14:tracePt t="243160" x="2679700" y="5618163"/>
          <p14:tracePt t="243188" x="2660650" y="5618163"/>
          <p14:tracePt t="243202" x="2652713" y="5618163"/>
          <p14:tracePt t="243372" x="2652713" y="5599113"/>
          <p14:tracePt t="243385" x="2652713" y="5591175"/>
          <p14:tracePt t="243400" x="2652713" y="5572125"/>
          <p14:tracePt t="243409" x="2670175" y="5572125"/>
          <p14:tracePt t="243422" x="2679700" y="5564188"/>
          <p14:tracePt t="243434" x="2705100" y="5546725"/>
          <p14:tracePt t="243436" x="2776538" y="5546725"/>
          <p14:tracePt t="243445" x="2867025" y="5546725"/>
          <p14:tracePt t="243459" x="3054350" y="5546725"/>
          <p14:tracePt t="243474" x="3241675" y="5564188"/>
          <p14:tracePt t="243488" x="3509963" y="5581650"/>
          <p14:tracePt t="243502" x="3857625" y="5635625"/>
          <p14:tracePt t="243531" x="4446588" y="5929313"/>
          <p14:tracePt t="243545" x="4643438" y="6054725"/>
          <p14:tracePt t="243546" x="4786313" y="6143625"/>
          <p14:tracePt t="243559" x="4894263" y="6234113"/>
          <p14:tracePt t="243574" x="4946650" y="6286500"/>
          <p14:tracePt t="243588" x="4956175" y="6296025"/>
          <p14:tracePt t="243602" x="4956175" y="6313488"/>
          <p14:tracePt t="243869" x="4956175" y="6305550"/>
          <p14:tracePt t="243881" x="4992688" y="6278563"/>
          <p14:tracePt t="243896" x="5000625" y="6269038"/>
          <p14:tracePt t="243906" x="5027613" y="6234113"/>
          <p14:tracePt t="243918" x="5064125" y="6189663"/>
          <p14:tracePt t="243936" x="5099050" y="6153150"/>
          <p14:tracePt t="243937" x="5108575" y="6143625"/>
          <p14:tracePt t="243944" x="5143500" y="6126163"/>
          <p14:tracePt t="243959" x="5143500" y="6118225"/>
          <p14:tracePt t="243973" x="5153025" y="6118225"/>
          <p14:tracePt t="243987" x="5160963" y="6099175"/>
          <p14:tracePt t="244018" x="5180013" y="6091238"/>
          <p14:tracePt t="244042" x="5180013" y="6072188"/>
          <p14:tracePt t="244053" x="5187950" y="6072188"/>
          <p14:tracePt t="244064" x="5187950" y="6064250"/>
          <p14:tracePt t="244076" x="5207000" y="6046788"/>
          <p14:tracePt t="244103" x="5214938" y="6037263"/>
          <p14:tracePt t="244113" x="5232400" y="6019800"/>
          <p14:tracePt t="244125" x="5241925" y="6010275"/>
          <p14:tracePt t="244137" x="5259388" y="5992813"/>
          <p14:tracePt t="244150" x="5286375" y="5983288"/>
          <p14:tracePt t="244160" x="5295900" y="5965825"/>
          <p14:tracePt t="244172" x="5330825" y="5938838"/>
          <p14:tracePt t="244180" x="5340350" y="5911850"/>
          <p14:tracePt t="244201" x="5340350" y="5894388"/>
          <p14:tracePt t="244202" x="5357813" y="5867400"/>
          <p14:tracePt t="244216" x="5357813" y="5849938"/>
          <p14:tracePt t="244245" x="5357813" y="5840413"/>
          <p14:tracePt t="244319" x="5357813" y="5832475"/>
          <p14:tracePt t="244357" x="5357813" y="5795963"/>
          <p14:tracePt t="244367" x="5330825" y="5768975"/>
          <p14:tracePt t="244380" x="5303838" y="5734050"/>
          <p14:tracePt t="244394" x="5286375" y="5707063"/>
          <p14:tracePt t="244404" x="5251450" y="5670550"/>
          <p14:tracePt t="244416" x="5241925" y="5670550"/>
          <p14:tracePt t="244431" x="5214938" y="5653088"/>
          <p14:tracePt t="244431" x="5197475" y="5653088"/>
          <p14:tracePt t="244444" x="5187950" y="5643563"/>
          <p14:tracePt t="244458" x="5170488" y="5643563"/>
          <p14:tracePt t="244473" x="5160963" y="5643563"/>
          <p14:tracePt t="244487" x="5143500" y="5643563"/>
          <p14:tracePt t="244501" x="5143500" y="5635625"/>
          <p14:tracePt t="244516" x="5135563" y="5618163"/>
          <p14:tracePt t="244816" x="5116513" y="5618163"/>
          <p14:tracePt t="244827" x="5108575" y="5618163"/>
          <p14:tracePt t="244842" x="5064125" y="5618163"/>
          <p14:tracePt t="244852" x="5018088" y="5618163"/>
          <p14:tracePt t="244865" x="4965700" y="5618163"/>
          <p14:tracePt t="244877" x="4938713" y="5599113"/>
          <p14:tracePt t="244888" x="4884738" y="5599113"/>
          <p14:tracePt t="244901" x="4840288" y="5599113"/>
          <p14:tracePt t="244901" x="4803775" y="5591175"/>
          <p14:tracePt t="244915" x="4759325" y="5591175"/>
          <p14:tracePt t="244929" x="4741863" y="5591175"/>
          <p14:tracePt t="244943" x="4714875" y="5591175"/>
          <p14:tracePt t="244973" x="4705350" y="5591175"/>
          <p14:tracePt t="244997" x="4687888" y="5591175"/>
          <p14:tracePt t="245495" x="4679950" y="5591175"/>
          <p14:tracePt t="245507" x="4660900" y="5599113"/>
          <p14:tracePt t="245519" x="4652963" y="5599113"/>
          <p14:tracePt t="245534" x="4633913" y="5618163"/>
          <p14:tracePt t="245545" x="4625975" y="5626100"/>
          <p14:tracePt t="245557" x="4608513" y="5626100"/>
          <p14:tracePt t="245557" x="4598988" y="5643563"/>
          <p14:tracePt t="245591" x="4589463" y="5643563"/>
          <p14:tracePt t="245604" x="4589463" y="5653088"/>
          <p14:tracePt t="245617" x="4572000" y="5653088"/>
          <p14:tracePt t="245653" x="4572000" y="5670550"/>
          <p14:tracePt t="245667" x="4562475" y="5670550"/>
          <p14:tracePt t="247885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MIPS: </a:t>
            </a:r>
            <a:r>
              <a:rPr lang="en-US" dirty="0" smtClean="0"/>
              <a:t>Register-To-Register</a:t>
            </a:r>
            <a:r>
              <a:rPr lang="en-US" dirty="0"/>
              <a:t>, </a:t>
            </a:r>
            <a:r>
              <a:rPr lang="en-US" dirty="0" smtClean="0"/>
              <a:t>Three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31355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MIPS is a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register-to-register</a:t>
            </a:r>
            <a:r>
              <a:rPr lang="en-US" dirty="0">
                <a:latin typeface="+mn-lt"/>
              </a:rPr>
              <a:t>, or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load/store</a:t>
            </a:r>
            <a:r>
              <a:rPr lang="en-US" dirty="0">
                <a:latin typeface="+mn-lt"/>
              </a:rPr>
              <a:t>, </a:t>
            </a:r>
            <a:r>
              <a:rPr lang="en-US" dirty="0" smtClean="0">
                <a:latin typeface="+mn-lt"/>
              </a:rPr>
              <a:t>architecture</a:t>
            </a:r>
            <a:endParaRPr lang="en-US" dirty="0">
              <a:latin typeface="+mn-lt"/>
            </a:endParaRPr>
          </a:p>
          <a:p>
            <a:pPr marL="688975" lvl="1" indent="-34290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The </a:t>
            </a:r>
            <a:r>
              <a:rPr lang="en-US" sz="2000" dirty="0">
                <a:latin typeface="+mn-lt"/>
              </a:rPr>
              <a:t>destination and sources must all be </a:t>
            </a:r>
            <a:r>
              <a:rPr lang="en-US" sz="2000" dirty="0" smtClean="0">
                <a:latin typeface="+mn-lt"/>
              </a:rPr>
              <a:t>registers</a:t>
            </a:r>
            <a:endParaRPr lang="en-US" sz="2000" dirty="0">
              <a:latin typeface="+mn-lt"/>
            </a:endParaRPr>
          </a:p>
          <a:p>
            <a:pPr marL="688975" lvl="1" indent="-34290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Special </a:t>
            </a:r>
            <a:r>
              <a:rPr lang="en-US" sz="2000" dirty="0">
                <a:latin typeface="+mn-lt"/>
              </a:rPr>
              <a:t>instructions, which we’ll see soon, are needed to access main </a:t>
            </a:r>
            <a:r>
              <a:rPr lang="en-US" sz="2000" dirty="0" smtClean="0">
                <a:latin typeface="+mn-lt"/>
              </a:rPr>
              <a:t>memory</a:t>
            </a: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MIPS </a:t>
            </a:r>
            <a:r>
              <a:rPr lang="en-US" dirty="0">
                <a:latin typeface="+mn-lt"/>
              </a:rPr>
              <a:t>uses three-address instructions for data </a:t>
            </a:r>
            <a:r>
              <a:rPr lang="en-US" dirty="0" smtClean="0">
                <a:latin typeface="+mn-lt"/>
              </a:rPr>
              <a:t>manipulation</a:t>
            </a:r>
            <a:endParaRPr lang="en-US" dirty="0">
              <a:latin typeface="+mn-lt"/>
            </a:endParaRPr>
          </a:p>
          <a:p>
            <a:pPr marL="688975" lvl="1" indent="-34290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Each </a:t>
            </a:r>
            <a:r>
              <a:rPr lang="en-US" sz="2000" dirty="0">
                <a:latin typeface="+mn-lt"/>
              </a:rPr>
              <a:t>ALU instruction contains a destination and two </a:t>
            </a:r>
            <a:r>
              <a:rPr lang="en-US" sz="2000" dirty="0" smtClean="0">
                <a:latin typeface="+mn-lt"/>
              </a:rPr>
              <a:t>sources</a:t>
            </a:r>
            <a:endParaRPr lang="en-US" sz="2000" dirty="0">
              <a:latin typeface="+mn-lt"/>
            </a:endParaRPr>
          </a:p>
          <a:p>
            <a:pPr marL="688975" lvl="1" indent="-34290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For </a:t>
            </a:r>
            <a:r>
              <a:rPr lang="en-US" sz="2000" dirty="0">
                <a:latin typeface="+mn-lt"/>
              </a:rPr>
              <a:t>example, an addition instruction (a = b + c) has the form: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28047" y="4989600"/>
            <a:ext cx="3564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add a, b,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991091" y="4487062"/>
            <a:ext cx="1385936" cy="557591"/>
            <a:chOff x="3991091" y="4487062"/>
            <a:chExt cx="1385936" cy="557591"/>
          </a:xfrm>
        </p:grpSpPr>
        <p:sp>
          <p:nvSpPr>
            <p:cNvPr id="7" name="TextBox 6"/>
            <p:cNvSpPr txBox="1"/>
            <p:nvPr/>
          </p:nvSpPr>
          <p:spPr>
            <a:xfrm>
              <a:off x="4141409" y="4487062"/>
              <a:ext cx="1085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operands</a:t>
              </a:r>
            </a:p>
          </p:txBody>
        </p:sp>
        <p:sp>
          <p:nvSpPr>
            <p:cNvPr id="11" name="Left Brace 10"/>
            <p:cNvSpPr/>
            <p:nvPr/>
          </p:nvSpPr>
          <p:spPr bwMode="auto">
            <a:xfrm rot="5400000">
              <a:off x="4589929" y="4257556"/>
              <a:ext cx="188259" cy="1385936"/>
            </a:xfrm>
            <a:prstGeom prst="leftBrace">
              <a:avLst>
                <a:gd name="adj1" fmla="val 30595"/>
                <a:gd name="adj2" fmla="val 50000"/>
              </a:avLst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98376" y="4487062"/>
            <a:ext cx="1115947" cy="557592"/>
            <a:chOff x="2698376" y="4487062"/>
            <a:chExt cx="1115947" cy="557592"/>
          </a:xfrm>
        </p:grpSpPr>
        <p:sp>
          <p:nvSpPr>
            <p:cNvPr id="6" name="TextBox 5"/>
            <p:cNvSpPr txBox="1"/>
            <p:nvPr/>
          </p:nvSpPr>
          <p:spPr>
            <a:xfrm>
              <a:off x="2698376" y="4487062"/>
              <a:ext cx="1115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operation</a:t>
              </a:r>
            </a:p>
          </p:txBody>
        </p:sp>
        <p:cxnSp>
          <p:nvCxnSpPr>
            <p:cNvPr id="13" name="Straight Arrow Connector 12"/>
            <p:cNvCxnSpPr>
              <a:stCxn id="6" idx="2"/>
            </p:cNvCxnSpPr>
            <p:nvPr/>
          </p:nvCxnSpPr>
          <p:spPr bwMode="auto">
            <a:xfrm>
              <a:off x="3256350" y="4856394"/>
              <a:ext cx="151314" cy="18826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3036218" y="5512820"/>
            <a:ext cx="1273938" cy="536534"/>
            <a:chOff x="3036218" y="5512820"/>
            <a:chExt cx="1273938" cy="536534"/>
          </a:xfrm>
        </p:grpSpPr>
        <p:sp>
          <p:nvSpPr>
            <p:cNvPr id="8" name="TextBox 7"/>
            <p:cNvSpPr txBox="1"/>
            <p:nvPr/>
          </p:nvSpPr>
          <p:spPr>
            <a:xfrm>
              <a:off x="3036218" y="5680022"/>
              <a:ext cx="1273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destination</a:t>
              </a:r>
            </a:p>
          </p:txBody>
        </p:sp>
        <p:cxnSp>
          <p:nvCxnSpPr>
            <p:cNvPr id="15" name="Straight Arrow Connector 14"/>
            <p:cNvCxnSpPr>
              <a:stCxn id="8" idx="0"/>
            </p:cNvCxnSpPr>
            <p:nvPr/>
          </p:nvCxnSpPr>
          <p:spPr bwMode="auto">
            <a:xfrm flipV="1">
              <a:off x="3673187" y="5512820"/>
              <a:ext cx="228253" cy="167202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5" name="Group 24"/>
          <p:cNvGrpSpPr/>
          <p:nvPr/>
        </p:nvGrpSpPr>
        <p:grpSpPr>
          <a:xfrm>
            <a:off x="4421752" y="5512821"/>
            <a:ext cx="977960" cy="542172"/>
            <a:chOff x="4421752" y="5512821"/>
            <a:chExt cx="977960" cy="542172"/>
          </a:xfrm>
        </p:grpSpPr>
        <p:sp>
          <p:nvSpPr>
            <p:cNvPr id="9" name="TextBox 8"/>
            <p:cNvSpPr txBox="1"/>
            <p:nvPr/>
          </p:nvSpPr>
          <p:spPr>
            <a:xfrm>
              <a:off x="4421752" y="5685661"/>
              <a:ext cx="977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source 1</a:t>
              </a:r>
            </a:p>
          </p:txBody>
        </p:sp>
        <p:cxnSp>
          <p:nvCxnSpPr>
            <p:cNvPr id="17" name="Straight Arrow Connector 16"/>
            <p:cNvCxnSpPr>
              <a:stCxn id="9" idx="0"/>
            </p:cNvCxnSpPr>
            <p:nvPr/>
          </p:nvCxnSpPr>
          <p:spPr bwMode="auto">
            <a:xfrm flipH="1" flipV="1">
              <a:off x="4809745" y="5512821"/>
              <a:ext cx="100987" cy="17284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5444981" y="5463095"/>
            <a:ext cx="1138208" cy="369332"/>
            <a:chOff x="5444981" y="5463095"/>
            <a:chExt cx="1138208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605229" y="5463095"/>
              <a:ext cx="977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source 2</a:t>
              </a:r>
            </a:p>
          </p:txBody>
        </p:sp>
        <p:cxnSp>
          <p:nvCxnSpPr>
            <p:cNvPr id="19" name="Straight Arrow Connector 18"/>
            <p:cNvCxnSpPr>
              <a:stCxn id="10" idx="1"/>
            </p:cNvCxnSpPr>
            <p:nvPr/>
          </p:nvCxnSpPr>
          <p:spPr bwMode="auto">
            <a:xfrm flipH="1" flipV="1">
              <a:off x="5444981" y="5463095"/>
              <a:ext cx="160248" cy="184666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1228296"/>
      </p:ext>
    </p:extLst>
  </p:cSld>
  <p:clrMapOvr>
    <a:masterClrMapping/>
  </p:clrMapOvr>
  <p:transition advTm="949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MIPS Registers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6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06861"/>
      </p:ext>
    </p:extLst>
  </p:cSld>
  <p:clrMapOvr>
    <a:masterClrMapping/>
  </p:clrMapOvr>
  <p:transition advTm="48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</a:t>
            </a:r>
            <a:r>
              <a:rPr lang="en-US" dirty="0" smtClean="0"/>
              <a:t>Register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031"/>
            <a:ext cx="8228012" cy="27814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MIPS processors have 32 registers, each of which holds a 32-bit </a:t>
            </a:r>
            <a:r>
              <a:rPr lang="en-US" dirty="0" smtClean="0"/>
              <a:t>value</a:t>
            </a:r>
            <a:endParaRPr lang="en-US" dirty="0"/>
          </a:p>
          <a:p>
            <a:pPr marL="688975" lvl="1" indent="-34290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Register </a:t>
            </a:r>
            <a:r>
              <a:rPr lang="en-US" sz="2000" dirty="0"/>
              <a:t>addresses are 5 bits </a:t>
            </a:r>
            <a:r>
              <a:rPr lang="en-US" sz="2000" dirty="0" smtClean="0"/>
              <a:t>long</a:t>
            </a:r>
            <a:endParaRPr lang="en-US" sz="2000" dirty="0"/>
          </a:p>
          <a:p>
            <a:pPr marL="688975" lvl="1" indent="-34290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data inputs and outputs are 32-bits </a:t>
            </a:r>
            <a:r>
              <a:rPr lang="en-US" sz="2000" dirty="0" smtClean="0"/>
              <a:t>wide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More </a:t>
            </a:r>
            <a:r>
              <a:rPr lang="en-US" dirty="0"/>
              <a:t>registers might seem better, but there is a limit to the </a:t>
            </a:r>
            <a:r>
              <a:rPr lang="en-US" dirty="0" smtClean="0"/>
              <a:t>goodness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5" t="17334" r="33250" b="20000"/>
          <a:stretch/>
        </p:blipFill>
        <p:spPr bwMode="auto">
          <a:xfrm>
            <a:off x="6203867" y="3550920"/>
            <a:ext cx="2711533" cy="2557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5759" y="3843378"/>
            <a:ext cx="58381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8975" lvl="1" indent="-342900">
              <a:spcBef>
                <a:spcPct val="400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Neo Sans Intel"/>
              </a:rPr>
              <a:t>The more register the larger decoders, multiplexers, etc. → larger circuits delays</a:t>
            </a:r>
          </a:p>
          <a:p>
            <a:pPr marL="688975" lvl="1" indent="-342900">
              <a:spcBef>
                <a:spcPct val="400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Neo Sans Intel"/>
              </a:rPr>
              <a:t>Instruction </a:t>
            </a:r>
            <a:r>
              <a:rPr lang="en-US" sz="2000" dirty="0" smtClean="0">
                <a:latin typeface="+mn-lt"/>
                <a:cs typeface="Neo Sans Intel"/>
              </a:rPr>
              <a:t>length is affected</a:t>
            </a:r>
            <a:r>
              <a:rPr lang="en-US" sz="2000" dirty="0">
                <a:latin typeface="+mn-lt"/>
                <a:cs typeface="Neo Sans Intel"/>
              </a:rPr>
              <a:t>, as </a:t>
            </a:r>
            <a:r>
              <a:rPr lang="en-US" sz="2000" dirty="0" smtClean="0">
                <a:latin typeface="+mn-lt"/>
                <a:cs typeface="Neo Sans Intel"/>
              </a:rPr>
              <a:t>need more space to encode register numbers</a:t>
            </a:r>
            <a:endParaRPr lang="en-US" sz="2000" dirty="0">
              <a:latin typeface="+mn-lt"/>
              <a:cs typeface="Neo Sans Intel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1135639"/>
      </p:ext>
    </p:extLst>
  </p:cSld>
  <p:clrMapOvr>
    <a:masterClrMapping/>
  </p:clrMapOvr>
  <p:transition advTm="2109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7311" x="5768975" y="1231900"/>
          <p14:tracePt t="47818" x="5795963" y="1258888"/>
          <p14:tracePt t="47831" x="5813425" y="1276350"/>
          <p14:tracePt t="47841" x="5822950" y="1303338"/>
          <p14:tracePt t="47856" x="5840413" y="1330325"/>
          <p14:tracePt t="47865" x="5857875" y="1366838"/>
          <p14:tracePt t="47877" x="5867400" y="1411288"/>
          <p14:tracePt t="47890" x="5884863" y="1465263"/>
          <p14:tracePt t="47895" x="5902325" y="1517650"/>
          <p14:tracePt t="47904" x="5902325" y="1544638"/>
          <p14:tracePt t="47933" x="5902325" y="1589088"/>
          <p14:tracePt t="47934" x="5921375" y="1608138"/>
          <p14:tracePt t="47948" x="5921375" y="1633538"/>
          <p14:tracePt t="47961" x="5929313" y="1679575"/>
          <p14:tracePt t="47976" x="5929313" y="1687513"/>
          <p14:tracePt t="47990" x="5929313" y="1697038"/>
          <p14:tracePt t="48004" x="5946775" y="1731963"/>
          <p14:tracePt t="48019" x="5946775" y="1758950"/>
          <p14:tracePt t="48033" x="5946775" y="1785938"/>
          <p14:tracePt t="48047" x="5965825" y="1866900"/>
          <p14:tracePt t="48062" x="5965825" y="1893888"/>
          <p14:tracePt t="48090" x="5973763" y="1928813"/>
          <p14:tracePt t="48105" x="5973763" y="1938338"/>
          <p14:tracePt t="48105" x="5973763" y="1965325"/>
          <p14:tracePt t="48119" x="5973763" y="2000250"/>
          <p14:tracePt t="48133" x="5992813" y="2027238"/>
          <p14:tracePt t="48147" x="6010275" y="2125663"/>
          <p14:tracePt t="48161" x="6010275" y="2197100"/>
          <p14:tracePt t="48176" x="6027738" y="2295525"/>
          <p14:tracePt t="48190" x="6045200" y="2357438"/>
          <p14:tracePt t="48204" x="6081713" y="2482850"/>
          <p14:tracePt t="48234" x="6099175" y="2554288"/>
          <p14:tracePt t="48234" x="6116638" y="2652713"/>
          <p14:tracePt t="48262" x="6135688" y="2751138"/>
          <p14:tracePt t="48276" x="6161088" y="2849563"/>
          <p14:tracePt t="48276" x="6161088" y="2921000"/>
          <p14:tracePt t="48290" x="6188075" y="3036888"/>
          <p14:tracePt t="48304" x="6188075" y="3071813"/>
          <p14:tracePt t="48318" x="6188075" y="3098800"/>
          <p14:tracePt t="48332" x="6188075" y="3108325"/>
          <p14:tracePt t="48347" x="6188075" y="3125788"/>
          <p14:tracePt t="48617" x="6188075" y="3152775"/>
          <p14:tracePt t="48631" x="6170613" y="3170238"/>
          <p14:tracePt t="48645" x="6153150" y="3197225"/>
          <p14:tracePt t="48654" x="6153150" y="3214688"/>
          <p14:tracePt t="48666" x="6143625" y="3224213"/>
          <p14:tracePt t="48678" x="6126163" y="3251200"/>
          <p14:tracePt t="48691" x="6126163" y="3268663"/>
          <p14:tracePt t="48691" x="6116638" y="3278188"/>
          <p14:tracePt t="48704" x="6116638" y="3295650"/>
          <p14:tracePt t="48718" x="6099175" y="3322638"/>
          <p14:tracePt t="48732" x="6099175" y="3349625"/>
          <p14:tracePt t="48761" x="6081713" y="3402013"/>
          <p14:tracePt t="48775" x="6081713" y="3446463"/>
          <p14:tracePt t="48775" x="6064250" y="3482975"/>
          <p14:tracePt t="48776" x="6064250" y="3509963"/>
          <p14:tracePt t="48789" x="6054725" y="3536950"/>
          <p14:tracePt t="48803" x="6054725" y="3571875"/>
          <p14:tracePt t="48818" x="6054725" y="3598863"/>
          <p14:tracePt t="48832" x="6037263" y="3608388"/>
          <p14:tracePt t="48846" x="6037263" y="3643313"/>
          <p14:tracePt t="48861" x="6027738" y="3679825"/>
          <p14:tracePt t="48875" x="6027738" y="3706813"/>
          <p14:tracePt t="48889" x="6027738" y="3741738"/>
          <p14:tracePt t="48903" x="6027738" y="3768725"/>
          <p14:tracePt t="48932" x="6010275" y="3822700"/>
          <p14:tracePt t="48946" x="6010275" y="3849688"/>
          <p14:tracePt t="48947" x="5992813" y="3894138"/>
          <p14:tracePt t="48961" x="5992813" y="3921125"/>
          <p14:tracePt t="48975" x="5992813" y="3948113"/>
          <p14:tracePt t="48989" x="5973763" y="3983038"/>
          <p14:tracePt t="49004" x="5973763" y="3992563"/>
          <p14:tracePt t="49018" x="5973763" y="4037013"/>
          <p14:tracePt t="49032" x="5973763" y="4152900"/>
          <p14:tracePt t="49046" x="5956300" y="4224338"/>
          <p14:tracePt t="49061" x="5956300" y="4295775"/>
          <p14:tracePt t="49074" x="5946775" y="4340225"/>
          <p14:tracePt t="49103" x="5946775" y="4438650"/>
          <p14:tracePt t="49104" x="5929313" y="4492625"/>
          <p14:tracePt t="49117" x="5929313" y="4537075"/>
          <p14:tracePt t="49132" x="5911850" y="4591050"/>
          <p14:tracePt t="49146" x="5911850" y="4616450"/>
          <p14:tracePt t="49160" x="5911850" y="4643438"/>
          <p14:tracePt t="49175" x="5911850" y="4679950"/>
          <p14:tracePt t="49189" x="5911850" y="4706938"/>
          <p14:tracePt t="49530" x="5911850" y="4714875"/>
          <p14:tracePt t="49540" x="5911850" y="4741863"/>
          <p14:tracePt t="49551" x="5911850" y="4768850"/>
          <p14:tracePt t="49564" x="5911850" y="4805363"/>
          <p14:tracePt t="49575" x="5911850" y="4849813"/>
          <p14:tracePt t="49587" x="5911850" y="4902200"/>
          <p14:tracePt t="49588" x="5894388" y="4929188"/>
          <p14:tracePt t="49603" x="5894388" y="4956175"/>
          <p14:tracePt t="49617" x="5894388" y="4992688"/>
          <p14:tracePt t="49631" x="5894388" y="5000625"/>
          <p14:tracePt t="49646" x="5894388" y="5027613"/>
          <p14:tracePt t="49660" x="5894388" y="5054600"/>
          <p14:tracePt t="49689" x="5894388" y="5081588"/>
          <p14:tracePt t="49689" x="5894388" y="5099050"/>
          <p14:tracePt t="49702" x="5894388" y="5126038"/>
          <p14:tracePt t="49717" x="5894388" y="5153025"/>
          <p14:tracePt t="49731" x="5902325" y="5214938"/>
          <p14:tracePt t="49759" x="5921375" y="5268913"/>
          <p14:tracePt t="49760" x="5929313" y="5295900"/>
          <p14:tracePt t="49774" x="5946775" y="5330825"/>
          <p14:tracePt t="49788" x="5946775" y="5357813"/>
          <p14:tracePt t="49803" x="5965825" y="5367338"/>
          <p14:tracePt t="49817" x="5992813" y="5429250"/>
          <p14:tracePt t="49846" x="6000750" y="5438775"/>
          <p14:tracePt t="49846" x="6018213" y="5456238"/>
          <p14:tracePt t="49859" x="6027738" y="5465763"/>
          <p14:tracePt t="49874" x="6045200" y="5483225"/>
          <p14:tracePt t="49888" x="6072188" y="5492750"/>
          <p14:tracePt t="49902" x="6081713" y="5519738"/>
          <p14:tracePt t="49933" x="6099175" y="5519738"/>
          <p14:tracePt t="50194" x="6126163" y="5564188"/>
          <p14:tracePt t="50206" x="6161088" y="5635625"/>
          <p14:tracePt t="50221" x="6207125" y="5741988"/>
          <p14:tracePt t="50233" x="6269038" y="5822950"/>
          <p14:tracePt t="50244" x="6323013" y="5876925"/>
          <p14:tracePt t="50254" x="6394450" y="5938838"/>
          <p14:tracePt t="50273" x="6446838" y="5983288"/>
          <p14:tracePt t="50287" x="6500813" y="6037263"/>
          <p14:tracePt t="50288" x="6537325" y="6091238"/>
          <p14:tracePt t="50302" x="6616700" y="6143625"/>
          <p14:tracePt t="50316" x="6635750" y="6170613"/>
          <p14:tracePt t="50330" x="6661150" y="6170613"/>
          <p14:tracePt t="50606" x="6680200" y="6170613"/>
          <p14:tracePt t="50621" x="6707188" y="6189663"/>
          <p14:tracePt t="50636" x="6759575" y="6207125"/>
          <p14:tracePt t="50646" x="6804025" y="6224588"/>
          <p14:tracePt t="50659" x="6858000" y="6251575"/>
          <p14:tracePt t="50667" x="6911975" y="6251575"/>
          <p14:tracePt t="50673" x="6973888" y="6251575"/>
          <p14:tracePt t="50687" x="7045325" y="6251575"/>
          <p14:tracePt t="50701" x="7116763" y="6251575"/>
          <p14:tracePt t="50716" x="7232650" y="6251575"/>
          <p14:tracePt t="50730" x="7278688" y="6251575"/>
          <p14:tracePt t="50744" x="7331075" y="6251575"/>
          <p14:tracePt t="50773" x="7375525" y="6251575"/>
          <p14:tracePt t="50788" x="7402513" y="6251575"/>
          <p14:tracePt t="50788" x="7483475" y="6251575"/>
          <p14:tracePt t="50802" x="7537450" y="6215063"/>
          <p14:tracePt t="50816" x="7589838" y="6180138"/>
          <p14:tracePt t="50830" x="7626350" y="6126163"/>
          <p14:tracePt t="50844" x="7643813" y="6054725"/>
          <p14:tracePt t="51189" x="7670800" y="6064250"/>
          <p14:tracePt t="51200" x="7724775" y="6099175"/>
          <p14:tracePt t="51213" x="7778750" y="6135688"/>
          <p14:tracePt t="51225" x="7804150" y="6162675"/>
          <p14:tracePt t="51238" x="7858125" y="6180138"/>
          <p14:tracePt t="51252" x="7885113" y="6197600"/>
          <p14:tracePt t="51261" x="7939088" y="6215063"/>
          <p14:tracePt t="51277" x="7966075" y="6234113"/>
          <p14:tracePt t="51286" x="8001000" y="6234113"/>
          <p14:tracePt t="51301" x="8045450" y="6234113"/>
          <p14:tracePt t="51301" x="8081963" y="6224588"/>
          <p14:tracePt t="51315" x="8108950" y="6207125"/>
          <p14:tracePt t="51330" x="8126413" y="6197600"/>
          <p14:tracePt t="51344" x="8153400" y="6180138"/>
          <p14:tracePt t="51358" x="8215313" y="6153150"/>
          <p14:tracePt t="51373" x="8242300" y="6135688"/>
          <p14:tracePt t="51387" x="8278813" y="6118225"/>
          <p14:tracePt t="51401" x="8304213" y="6099175"/>
          <p14:tracePt t="51415" x="8340725" y="6091238"/>
          <p14:tracePt t="51430" x="8367713" y="6072188"/>
          <p14:tracePt t="51458" x="8429625" y="6054725"/>
          <p14:tracePt t="51459" x="8456613" y="6046788"/>
          <p14:tracePt t="51472" x="8510588" y="6027738"/>
          <p14:tracePt t="51486" x="8537575" y="6010275"/>
          <p14:tracePt t="51501" x="8572500" y="5992813"/>
          <p14:tracePt t="51515" x="8599488" y="5975350"/>
          <p14:tracePt t="51529" x="8643938" y="5948363"/>
          <p14:tracePt t="51544" x="8697913" y="5929313"/>
          <p14:tracePt t="51558" x="8724900" y="5929313"/>
          <p14:tracePt t="51572" x="8751888" y="5929313"/>
          <p14:tracePt t="51586" x="8786813" y="5921375"/>
          <p14:tracePt t="51615" x="8823325" y="5903913"/>
          <p14:tracePt t="51615" x="8858250" y="5903913"/>
          <p14:tracePt t="51629" x="8867775" y="5894388"/>
          <p14:tracePt t="51644" x="8885238" y="5876925"/>
          <p14:tracePt t="51658" x="8894763" y="5876925"/>
          <p14:tracePt t="51672" x="8902700" y="5867400"/>
          <p14:tracePt t="51686" x="8921750" y="5849938"/>
          <p14:tracePt t="51722" x="8921750" y="5840413"/>
          <p14:tracePt t="51746" x="8929688" y="5832475"/>
          <p14:tracePt t="51770" x="8947150" y="5832475"/>
          <p14:tracePt t="51783" x="8947150" y="5813425"/>
          <p14:tracePt t="51798" x="8956675" y="5813425"/>
          <p14:tracePt t="51808" x="8974138" y="5786438"/>
          <p14:tracePt t="51820" x="8983663" y="5768975"/>
          <p14:tracePt t="51831" x="9001125" y="5761038"/>
          <p14:tracePt t="51844" x="9010650" y="5734050"/>
          <p14:tracePt t="51844" x="9028113" y="5715000"/>
          <p14:tracePt t="51857" x="9037638" y="5707063"/>
          <p14:tracePt t="51871" x="9037638" y="5689600"/>
          <p14:tracePt t="51886" x="9037638" y="5680075"/>
          <p14:tracePt t="51900" x="9055100" y="5662613"/>
          <p14:tracePt t="51915" x="9055100" y="5653088"/>
          <p14:tracePt t="51943" x="9055100" y="5608638"/>
          <p14:tracePt t="51943" x="9055100" y="5599113"/>
          <p14:tracePt t="51957" x="9055100" y="5591175"/>
          <p14:tracePt t="51972" x="9055100" y="5572125"/>
          <p14:tracePt t="51986" x="9055100" y="5564188"/>
          <p14:tracePt t="52000" x="9055100" y="5483225"/>
          <p14:tracePt t="52015" x="9055100" y="5438775"/>
          <p14:tracePt t="52029" x="9055100" y="5402263"/>
          <p14:tracePt t="52043" x="9055100" y="5340350"/>
          <p14:tracePt t="52057" x="9055100" y="5268913"/>
          <p14:tracePt t="52072" x="9045575" y="5153025"/>
          <p14:tracePt t="52086" x="9045575" y="4876800"/>
          <p14:tracePt t="52114" x="9018588" y="4687888"/>
          <p14:tracePt t="52128" x="8993188" y="4438650"/>
          <p14:tracePt t="52129" x="8966200" y="4224338"/>
          <p14:tracePt t="52143" x="8966200" y="4044950"/>
          <p14:tracePt t="52157" x="8929688" y="3786188"/>
          <p14:tracePt t="52172" x="8902700" y="3652838"/>
          <p14:tracePt t="52186" x="8885238" y="3554413"/>
          <p14:tracePt t="52200" x="8885238" y="3527425"/>
          <p14:tracePt t="52214" x="8867775" y="3500438"/>
          <p14:tracePt t="52229" x="8858250" y="3500438"/>
          <p14:tracePt t="52243" x="8840788" y="3500438"/>
          <p14:tracePt t="52596" x="8840788" y="3482975"/>
          <p14:tracePt t="52607" x="8831263" y="3473450"/>
          <p14:tracePt t="52623" x="8813800" y="3455988"/>
          <p14:tracePt t="52632" x="8786813" y="3446463"/>
          <p14:tracePt t="52644" x="8759825" y="3411538"/>
          <p14:tracePt t="52657" x="8707438" y="3375025"/>
          <p14:tracePt t="52671" x="8626475" y="3322638"/>
          <p14:tracePt t="52671" x="8493125" y="3251200"/>
          <p14:tracePt t="52685" x="8394700" y="3214688"/>
          <p14:tracePt t="52699" x="8286750" y="3170238"/>
          <p14:tracePt t="52714" x="8135938" y="3143250"/>
          <p14:tracePt t="52728" x="7939088" y="3125788"/>
          <p14:tracePt t="52742" x="7867650" y="3125788"/>
          <p14:tracePt t="52757" x="7804150" y="3125788"/>
          <p14:tracePt t="52785" x="7732713" y="3125788"/>
          <p14:tracePt t="52786" x="7680325" y="3125788"/>
          <p14:tracePt t="52800" x="7653338" y="3125788"/>
          <p14:tracePt t="52814" x="7608888" y="3135313"/>
          <p14:tracePt t="53615" x="7564438" y="3143250"/>
          <p14:tracePt t="53627" x="7518400" y="3179763"/>
          <p14:tracePt t="53639" x="7483475" y="3197225"/>
          <p14:tracePt t="53650" x="7456488" y="3214688"/>
          <p14:tracePt t="53656" x="7439025" y="3224213"/>
          <p14:tracePt t="53670" x="7412038" y="3241675"/>
          <p14:tracePt t="53684" x="7385050" y="3241675"/>
          <p14:tracePt t="53698" x="7286625" y="3241675"/>
          <p14:tracePt t="53712" x="7232650" y="3241675"/>
          <p14:tracePt t="53727" x="7188200" y="3214688"/>
          <p14:tracePt t="53741" x="7135813" y="3197225"/>
          <p14:tracePt t="53755" x="7081838" y="3160713"/>
          <p14:tracePt t="53770" x="7010400" y="3143250"/>
          <p14:tracePt t="53798" x="6929438" y="3116263"/>
          <p14:tracePt t="53799" x="6884988" y="3116263"/>
          <p14:tracePt t="53813" x="6850063" y="3098800"/>
          <p14:tracePt t="53827" x="6786563" y="3098800"/>
          <p14:tracePt t="53841" x="6732588" y="3081338"/>
          <p14:tracePt t="53855" x="6680200" y="3081338"/>
          <p14:tracePt t="53870" x="6643688" y="3081338"/>
          <p14:tracePt t="53884" x="6616700" y="3081338"/>
          <p14:tracePt t="53898" x="6581775" y="3063875"/>
          <p14:tracePt t="53912" x="6554788" y="3063875"/>
          <p14:tracePt t="53927" x="6510338" y="3063875"/>
          <p14:tracePt t="53955" x="6465888" y="3063875"/>
          <p14:tracePt t="53969" x="6456363" y="3063875"/>
          <p14:tracePt t="53970" x="6438900" y="3063875"/>
          <p14:tracePt t="53984" x="6429375" y="3063875"/>
          <p14:tracePt t="53998" x="6411913" y="3071813"/>
          <p14:tracePt t="54012" x="6402388" y="3071813"/>
          <p14:tracePt t="54027" x="6357938" y="3098800"/>
          <p14:tracePt t="54890" x="6357938" y="3125788"/>
          <p14:tracePt t="54902" x="6367463" y="3179763"/>
          <p14:tracePt t="54913" x="6384925" y="3251200"/>
          <p14:tracePt t="54927" x="6384925" y="3295650"/>
          <p14:tracePt t="54932" x="6402388" y="3349625"/>
          <p14:tracePt t="54940" x="6421438" y="3375025"/>
          <p14:tracePt t="54968" x="6438900" y="3446463"/>
          <p14:tracePt t="54969" x="6473825" y="3554413"/>
          <p14:tracePt t="54983" x="6537325" y="3662363"/>
          <p14:tracePt t="54997" x="6635750" y="3813175"/>
          <p14:tracePt t="55011" x="6653213" y="3840163"/>
          <p14:tracePt t="55025" x="6688138" y="3876675"/>
          <p14:tracePt t="55040" x="6707188" y="3902075"/>
          <p14:tracePt t="55054" x="6715125" y="3938588"/>
          <p14:tracePt t="55068" x="6769100" y="4019550"/>
          <p14:tracePt t="55083" x="6804025" y="4071938"/>
          <p14:tracePt t="55097" x="6813550" y="4081463"/>
          <p14:tracePt t="55125" x="6831013" y="4098925"/>
          <p14:tracePt t="55140" x="6840538" y="4108450"/>
          <p14:tracePt t="55155" x="6850063" y="4108450"/>
          <p14:tracePt t="56175" x="6850063" y="4135438"/>
          <p14:tracePt t="56186" x="6850063" y="4152900"/>
          <p14:tracePt t="56197" x="6850063" y="4179888"/>
          <p14:tracePt t="56212" x="6850063" y="4224338"/>
          <p14:tracePt t="56212" x="6850063" y="4259263"/>
          <p14:tracePt t="56224" x="6850063" y="4286250"/>
          <p14:tracePt t="56238" x="6850063" y="4322763"/>
          <p14:tracePt t="56253" x="6850063" y="4367213"/>
          <p14:tracePt t="56267" x="6850063" y="4554538"/>
          <p14:tracePt t="56281" x="6850063" y="4670425"/>
          <p14:tracePt t="56310" x="6850063" y="4768850"/>
          <p14:tracePt t="56324" x="6850063" y="4867275"/>
          <p14:tracePt t="56325" x="6850063" y="4983163"/>
          <p14:tracePt t="56338" x="6850063" y="5143500"/>
          <p14:tracePt t="56353" x="6850063" y="5268913"/>
          <p14:tracePt t="56367" x="6850063" y="5411788"/>
          <p14:tracePt t="56381" x="6850063" y="5438775"/>
          <p14:tracePt t="56396" x="6850063" y="5465763"/>
          <p14:tracePt t="56410" x="6831013" y="5483225"/>
          <p14:tracePt t="56424" x="6831013" y="5492750"/>
          <p14:tracePt t="56438" x="6831013" y="5519738"/>
          <p14:tracePt t="56453" x="6831013" y="5546725"/>
          <p14:tracePt t="56481" x="6831013" y="5564188"/>
          <p14:tracePt t="56482" x="6831013" y="5591175"/>
          <p14:tracePt t="56495" x="6831013" y="5635625"/>
          <p14:tracePt t="56510" x="6831013" y="5689600"/>
          <p14:tracePt t="56524" x="6813550" y="5751513"/>
          <p14:tracePt t="56538" x="6813550" y="5761038"/>
          <p14:tracePt t="56553" x="6813550" y="5778500"/>
          <p14:tracePt t="56683" x="6813550" y="5768975"/>
          <p14:tracePt t="56720" x="6813550" y="5761038"/>
          <p14:tracePt t="56743" x="6813550" y="5741988"/>
          <p14:tracePt t="56755" x="6813550" y="5734050"/>
          <p14:tracePt t="56767" x="6813550" y="5715000"/>
          <p14:tracePt t="56779" x="6813550" y="5707063"/>
          <p14:tracePt t="56787" x="6813550" y="5689600"/>
          <p14:tracePt t="56809" x="6813550" y="5680075"/>
          <p14:tracePt t="56810" x="6813550" y="5662613"/>
          <p14:tracePt t="56823" x="6813550" y="5653088"/>
          <p14:tracePt t="56838" x="6813550" y="5643563"/>
          <p14:tracePt t="56852" x="6813550" y="5626100"/>
          <p14:tracePt t="56866" x="6813550" y="5618163"/>
          <p14:tracePt t="56900" x="6813550" y="5599113"/>
          <p14:tracePt t="56918" x="6813550" y="5591175"/>
          <p14:tracePt t="56938" x="6813550" y="5572125"/>
          <p14:tracePt t="57435" x="6813550" y="5564188"/>
          <p14:tracePt t="57471" x="6813550" y="5546725"/>
          <p14:tracePt t="57495" x="6823075" y="5546725"/>
          <p14:tracePt t="57519" x="6823075" y="5537200"/>
          <p14:tracePt t="57533" x="6831013" y="5537200"/>
          <p14:tracePt t="57545" x="6831013" y="5519738"/>
          <p14:tracePt t="57555" x="6850063" y="5519738"/>
          <p14:tracePt t="57571" x="6850063" y="5510213"/>
          <p14:tracePt t="57592" x="6858000" y="5510213"/>
          <p14:tracePt t="57605" x="6858000" y="5500688"/>
          <p14:tracePt t="57618" x="6875463" y="5500688"/>
          <p14:tracePt t="57629" x="6884988" y="5483225"/>
          <p14:tracePt t="57642" x="6902450" y="5483225"/>
          <p14:tracePt t="57652" x="6911975" y="5483225"/>
          <p14:tracePt t="57669" x="6929438" y="5483225"/>
          <p14:tracePt t="57679" x="6929438" y="5473700"/>
          <p14:tracePt t="57689" x="6938963" y="5473700"/>
          <p14:tracePt t="57715" x="6946900" y="5473700"/>
          <p14:tracePt t="57725" x="6946900" y="5456238"/>
          <p14:tracePt t="57741" x="6965950" y="5456238"/>
          <p14:tracePt t="57756" x="6973888" y="5448300"/>
          <p14:tracePt t="57764" x="6992938" y="5448300"/>
          <p14:tracePt t="57774" x="7018338" y="5448300"/>
          <p14:tracePt t="57780" x="7027863" y="5448300"/>
          <p14:tracePt t="57808" x="7054850" y="5448300"/>
          <p14:tracePt t="57822" x="7072313" y="5448300"/>
          <p14:tracePt t="57823" x="7099300" y="5448300"/>
          <p14:tracePt t="57837" x="7126288" y="5448300"/>
          <p14:tracePt t="57851" x="7153275" y="5465763"/>
          <p14:tracePt t="57865" x="7188200" y="5483225"/>
          <p14:tracePt t="57880" x="7242175" y="5500688"/>
          <p14:tracePt t="57894" x="7269163" y="5510213"/>
          <p14:tracePt t="57908" x="7385050" y="5546725"/>
          <p14:tracePt t="57922" x="7456488" y="5564188"/>
          <p14:tracePt t="57937" x="7510463" y="5581650"/>
          <p14:tracePt t="57951" x="7564438" y="5599113"/>
          <p14:tracePt t="57979" x="7643813" y="5618163"/>
          <p14:tracePt t="57980" x="7688263" y="5635625"/>
          <p14:tracePt t="57994" x="7742238" y="5643563"/>
          <p14:tracePt t="58008" x="7769225" y="5662613"/>
          <p14:tracePt t="58022" x="7786688" y="5662613"/>
          <p14:tracePt t="58037" x="7796213" y="5680075"/>
          <p14:tracePt t="58051" x="7813675" y="5680075"/>
          <p14:tracePt t="58065" x="7850188" y="5689600"/>
          <p14:tracePt t="58080" x="7867650" y="5689600"/>
          <p14:tracePt t="58094" x="7894638" y="5689600"/>
          <p14:tracePt t="58108" x="7921625" y="5689600"/>
          <p14:tracePt t="58122" x="7974013" y="5689600"/>
          <p14:tracePt t="58150" x="7983538" y="5689600"/>
          <p14:tracePt t="58151" x="8010525" y="5689600"/>
          <p14:tracePt t="58165" x="8037513" y="5689600"/>
          <p14:tracePt t="58179" x="8054975" y="5689600"/>
          <p14:tracePt t="58193" x="8081963" y="5689600"/>
          <p14:tracePt t="58208" x="8089900" y="5689600"/>
          <p14:tracePt t="58222" x="8116888" y="5689600"/>
          <p14:tracePt t="58237" x="8180388" y="5689600"/>
          <p14:tracePt t="58251" x="8188325" y="5689600"/>
          <p14:tracePt t="58265" x="8207375" y="5689600"/>
          <p14:tracePt t="58279" x="8215313" y="5689600"/>
          <p14:tracePt t="58293" x="8232775" y="5689600"/>
          <p14:tracePt t="58323" x="8242300" y="5689600"/>
          <p14:tracePt t="58346" x="8251825" y="5689600"/>
          <p14:tracePt t="58380" x="8269288" y="5689600"/>
          <p14:tracePt t="58417" x="8278813" y="5689600"/>
          <p14:tracePt t="58429" x="8278813" y="5670550"/>
          <p14:tracePt t="58446" x="8296275" y="5670550"/>
          <p14:tracePt t="58479" x="8304213" y="5662613"/>
          <p14:tracePt t="58568" x="8304213" y="5643563"/>
          <p14:tracePt t="58857" x="8304213" y="5635625"/>
          <p14:tracePt t="59015" x="8304213" y="5626100"/>
          <p14:tracePt t="59714" x="8286750" y="5626100"/>
          <p14:tracePt t="59727" x="8269288" y="5591175"/>
          <p14:tracePt t="59740" x="8259763" y="5537200"/>
          <p14:tracePt t="59751" x="8242300" y="5492750"/>
          <p14:tracePt t="59764" x="8207375" y="5438775"/>
          <p14:tracePt t="59776" x="8170863" y="5367338"/>
          <p14:tracePt t="59787" x="8153400" y="5313363"/>
          <p14:tracePt t="59799" x="8116888" y="5241925"/>
          <p14:tracePt t="59820" x="8072438" y="5108575"/>
          <p14:tracePt t="59835" x="8001000" y="4973638"/>
          <p14:tracePt t="59835" x="7867650" y="4679950"/>
          <p14:tracePt t="59849" x="7823200" y="4545013"/>
          <p14:tracePt t="59863" x="7778750" y="4411663"/>
          <p14:tracePt t="59877" x="7759700" y="4224338"/>
          <p14:tracePt t="59892" x="7732713" y="4071938"/>
          <p14:tracePt t="59906" x="7688263" y="3938588"/>
          <p14:tracePt t="59920" x="7670800" y="3840163"/>
          <p14:tracePt t="59934" x="7635875" y="3670300"/>
          <p14:tracePt t="59949" x="7635875" y="3598863"/>
          <p14:tracePt t="59963" x="7616825" y="3554413"/>
          <p14:tracePt t="59992" x="7616825" y="3482975"/>
          <p14:tracePt t="59992" x="7616825" y="3438525"/>
          <p14:tracePt t="60006" x="7616825" y="3367088"/>
          <p14:tracePt t="60020" x="7599363" y="3303588"/>
          <p14:tracePt t="60034" x="7581900" y="3278188"/>
          <p14:tracePt t="60048" x="7572375" y="3241675"/>
          <p14:tracePt t="60063" x="7572375" y="3232150"/>
          <p14:tracePt t="60077" x="7572375" y="3214688"/>
          <p14:tracePt t="60092" x="7572375" y="3206750"/>
          <p14:tracePt t="60127" x="7572375" y="3187700"/>
          <p14:tracePt t="60527" x="7572375" y="3197225"/>
          <p14:tracePt t="63649" x="7572375" y="3206750"/>
          <p14:tracePt t="63664" x="7572375" y="3232150"/>
          <p14:tracePt t="63669" x="7572375" y="3268663"/>
          <p14:tracePt t="63687" x="7572375" y="3295650"/>
          <p14:tracePt t="63688" x="7572375" y="3322638"/>
          <p14:tracePt t="63702" x="7572375" y="3349625"/>
          <p14:tracePt t="63716" x="7572375" y="3473450"/>
          <p14:tracePt t="63730" x="7572375" y="3662363"/>
          <p14:tracePt t="63745" x="7572375" y="3778250"/>
          <p14:tracePt t="63759" x="7572375" y="3876675"/>
          <p14:tracePt t="63773" x="7572375" y="3973513"/>
          <p14:tracePt t="63788" x="7572375" y="4135438"/>
          <p14:tracePt t="63802" x="7572375" y="4179888"/>
          <p14:tracePt t="63816" x="7572375" y="4197350"/>
          <p14:tracePt t="63830" x="7572375" y="4206875"/>
          <p14:tracePt t="63844" x="7572375" y="4224338"/>
          <p14:tracePt t="66560" x="7572375" y="4278313"/>
          <p14:tracePt t="66570" x="7564438" y="4349750"/>
          <p14:tracePt t="66580" x="7545388" y="4483100"/>
          <p14:tracePt t="66595" x="7500938" y="4608513"/>
          <p14:tracePt t="66604" x="7456488" y="4714875"/>
          <p14:tracePt t="66620" x="7421563" y="4813300"/>
          <p14:tracePt t="66628" x="7375525" y="4921250"/>
          <p14:tracePt t="66646" x="7358063" y="4992688"/>
          <p14:tracePt t="66656" x="7358063" y="5081588"/>
          <p14:tracePt t="66666" x="7340600" y="5135563"/>
          <p14:tracePt t="66678" x="7340600" y="5187950"/>
          <p14:tracePt t="66685" x="7340600" y="5214938"/>
          <p14:tracePt t="66700" x="7340600" y="5259388"/>
          <p14:tracePt t="66714" x="7340600" y="5268913"/>
          <p14:tracePt t="66728" x="7340600" y="5278438"/>
          <p14:tracePt t="66849" x="7340600" y="5340350"/>
          <p14:tracePt t="66859" x="7323138" y="5411788"/>
          <p14:tracePt t="66871" x="7323138" y="5465763"/>
          <p14:tracePt t="66886" x="7323138" y="5492750"/>
          <p14:tracePt t="66887" x="7323138" y="5500688"/>
          <p14:tracePt t="67004" x="7331075" y="5500688"/>
          <p14:tracePt t="67283" x="7331075" y="5519738"/>
          <p14:tracePt t="67295" x="7331075" y="5546725"/>
          <p14:tracePt t="67308" x="7323138" y="5618163"/>
          <p14:tracePt t="67319" x="7296150" y="5741988"/>
          <p14:tracePt t="67331" x="7259638" y="5849938"/>
          <p14:tracePt t="67344" x="7215188" y="5948363"/>
          <p14:tracePt t="67356" x="7197725" y="6046788"/>
          <p14:tracePt t="67370" x="7197725" y="6197600"/>
          <p14:tracePt t="67376" x="7197725" y="6323013"/>
          <p14:tracePt t="67385" x="7180263" y="6376988"/>
          <p14:tracePt t="67399" x="7180263" y="6403975"/>
          <p14:tracePt t="67413" x="7180263" y="6421438"/>
          <p14:tracePt t="67500" x="7180263" y="6411913"/>
          <p14:tracePt t="67524" x="7180263" y="6403975"/>
          <p14:tracePt t="67538" x="7180263" y="6384925"/>
          <p14:tracePt t="67550" x="7180263" y="6357938"/>
          <p14:tracePt t="67561" x="7180263" y="6332538"/>
          <p14:tracePt t="67574" x="7180263" y="6305550"/>
          <p14:tracePt t="67592" x="7180263" y="6251575"/>
          <p14:tracePt t="67602" x="7188200" y="6207125"/>
          <p14:tracePt t="67613" x="7207250" y="6153150"/>
          <p14:tracePt t="67623" x="7224713" y="6037263"/>
          <p14:tracePt t="67628" x="7269163" y="5849938"/>
          <p14:tracePt t="67641" x="7296150" y="5689600"/>
          <p14:tracePt t="67656" x="7331075" y="5581650"/>
          <p14:tracePt t="67670" x="7402513" y="5456238"/>
          <p14:tracePt t="67698" x="7456488" y="5402263"/>
          <p14:tracePt t="67699" x="7493000" y="5394325"/>
          <p14:tracePt t="67713" x="7500938" y="5376863"/>
          <p14:tracePt t="67727" x="7518400" y="5367338"/>
          <p14:tracePt t="67741" x="7527925" y="5367338"/>
          <p14:tracePt t="67755" x="7545388" y="5367338"/>
          <p14:tracePt t="67796" x="7554913" y="5367338"/>
          <p14:tracePt t="67805" x="7572375" y="5367338"/>
          <p14:tracePt t="67817" x="7581900" y="5367338"/>
          <p14:tracePt t="67832" x="7589838" y="5367338"/>
          <p14:tracePt t="67843" x="7626350" y="5367338"/>
          <p14:tracePt t="67855" x="7670800" y="5367338"/>
          <p14:tracePt t="67869" x="7697788" y="5367338"/>
          <p14:tracePt t="67884" x="7732713" y="5367338"/>
          <p14:tracePt t="67884" x="7742238" y="5367338"/>
          <p14:tracePt t="67898" x="7751763" y="5367338"/>
          <p14:tracePt t="67913" x="7769225" y="5367338"/>
          <p14:tracePt t="67950" x="7796213" y="5367338"/>
          <p14:tracePt t="67964" x="7804150" y="5367338"/>
          <p14:tracePt t="67975" x="7840663" y="5367338"/>
          <p14:tracePt t="67989" x="7867650" y="5367338"/>
          <p14:tracePt t="68003" x="7894638" y="5367338"/>
          <p14:tracePt t="68004" x="7921625" y="5367338"/>
          <p14:tracePt t="68026" x="7939088" y="5367338"/>
          <p14:tracePt t="68041" x="7947025" y="5367338"/>
          <p14:tracePt t="68041" x="7966075" y="5367338"/>
          <p14:tracePt t="68055" x="7974013" y="5367338"/>
          <p14:tracePt t="68070" x="7993063" y="5367338"/>
          <p14:tracePt t="68132" x="8001000" y="5367338"/>
          <p14:tracePt t="68180" x="8018463" y="5367338"/>
          <p14:tracePt t="68192" x="8018463" y="5384800"/>
          <p14:tracePt t="68205" x="8018463" y="5394325"/>
          <p14:tracePt t="68217" x="8018463" y="5402263"/>
          <p14:tracePt t="68228" x="8027988" y="5438775"/>
          <p14:tracePt t="68241" x="8027988" y="5500688"/>
          <p14:tracePt t="68255" x="8027988" y="5618163"/>
          <p14:tracePt t="68255" x="8027988" y="5741988"/>
          <p14:tracePt t="68269" x="8027988" y="5813425"/>
          <p14:tracePt t="68283" x="8027988" y="5876925"/>
          <p14:tracePt t="68298" x="8027988" y="5929313"/>
          <p14:tracePt t="68312" x="8027988" y="5983288"/>
          <p14:tracePt t="68326" x="8027988" y="6000750"/>
          <p14:tracePt t="76075" x="8027988" y="5983288"/>
          <p14:tracePt t="76086" x="8027988" y="5965825"/>
          <p14:tracePt t="76098" x="8010525" y="5921375"/>
          <p14:tracePt t="76117" x="7993063" y="5894388"/>
          <p14:tracePt t="76127" x="7956550" y="5840413"/>
          <p14:tracePt t="76137" x="7929563" y="5786438"/>
          <p14:tracePt t="76148" x="7867650" y="5715000"/>
          <p14:tracePt t="76152" x="7813675" y="5635625"/>
          <p14:tracePt t="76161" x="7759700" y="5581650"/>
          <p14:tracePt t="76175" x="7707313" y="5527675"/>
          <p14:tracePt t="76189" x="7653338" y="5492750"/>
          <p14:tracePt t="76203" x="7581900" y="5456238"/>
          <p14:tracePt t="76232" x="7456488" y="5411788"/>
          <p14:tracePt t="76233" x="7412038" y="5394325"/>
          <p14:tracePt t="76247" x="7375525" y="5376863"/>
          <p14:tracePt t="76261" x="7323138" y="5340350"/>
          <p14:tracePt t="76275" x="7259638" y="5322888"/>
          <p14:tracePt t="76289" x="7207250" y="5305425"/>
          <p14:tracePt t="76304" x="7170738" y="5286375"/>
          <p14:tracePt t="76318" x="7116763" y="5278438"/>
          <p14:tracePt t="76332" x="7081838" y="5259388"/>
          <p14:tracePt t="76347" x="7045325" y="5224463"/>
          <p14:tracePt t="76361" x="7000875" y="5207000"/>
          <p14:tracePt t="76375" x="6875463" y="5162550"/>
          <p14:tracePt t="76405" x="6850063" y="5143500"/>
          <p14:tracePt t="76418" x="6823075" y="5143500"/>
          <p14:tracePt t="76418" x="6804025" y="5126038"/>
          <p14:tracePt t="76432" x="6796088" y="5126038"/>
          <p14:tracePt t="76446" x="6796088" y="5116513"/>
          <p14:tracePt t="76460" x="6778625" y="5116513"/>
          <p14:tracePt t="76475" x="6769100" y="5116513"/>
          <p14:tracePt t="76489" x="6769100" y="5135563"/>
          <p14:tracePt t="76503" x="6742113" y="5135563"/>
          <p14:tracePt t="76863" x="6707188" y="5135563"/>
          <p14:tracePt t="76876" x="6697663" y="5143500"/>
          <p14:tracePt t="76886" x="6670675" y="5162550"/>
          <p14:tracePt t="76896" x="6653213" y="5170488"/>
          <p14:tracePt t="76917" x="6626225" y="5187950"/>
          <p14:tracePt t="76918" x="6616700" y="5197475"/>
          <p14:tracePt t="76931" x="6599238" y="5214938"/>
          <p14:tracePt t="76946" x="6572250" y="5241925"/>
          <p14:tracePt t="76960" x="6564313" y="5241925"/>
          <p14:tracePt t="76974" x="6545263" y="5251450"/>
          <p14:tracePt t="77024" x="6545263" y="5268913"/>
          <p14:tracePt t="77033" x="6537325" y="5268913"/>
          <p14:tracePt t="77081" x="6518275" y="5278438"/>
          <p14:tracePt t="77108" x="6510338" y="5295900"/>
          <p14:tracePt t="77128" x="6510338" y="5305425"/>
          <p14:tracePt t="77143" x="6492875" y="5305425"/>
          <p14:tracePt t="77167" x="6492875" y="5322888"/>
          <p14:tracePt t="77192" x="6483350" y="5322888"/>
          <p14:tracePt t="77238" x="6473825" y="5330825"/>
          <p14:tracePt t="77262" x="6456363" y="5330825"/>
          <p14:tracePt t="77286" x="6446838" y="5330825"/>
          <p14:tracePt t="77299" x="6429375" y="5330825"/>
          <p14:tracePt t="77313" x="6421438" y="5330825"/>
          <p14:tracePt t="77324" x="6394450" y="5330825"/>
          <p14:tracePt t="77335" x="6375400" y="5330825"/>
          <p14:tracePt t="77350" x="6367463" y="5313363"/>
          <p14:tracePt t="77361" x="6350000" y="5313363"/>
          <p14:tracePt t="77374" x="6340475" y="5305425"/>
          <p14:tracePt t="77397" x="6323013" y="5286375"/>
          <p14:tracePt t="77446" x="6313488" y="5286375"/>
          <p14:tracePt t="78550" x="6313488" y="5278438"/>
          <p14:tracePt t="78588" x="6330950" y="5259388"/>
          <p14:tracePt t="78598" x="6357938" y="5259388"/>
          <p14:tracePt t="78613" x="6384925" y="5259388"/>
          <p14:tracePt t="78624" x="6411913" y="5259388"/>
          <p14:tracePt t="78634" x="6465888" y="5259388"/>
          <p14:tracePt t="78646" x="6537325" y="5259388"/>
          <p14:tracePt t="78659" x="6581775" y="5259388"/>
          <p14:tracePt t="78675" x="6680200" y="5241925"/>
          <p14:tracePt t="78675" x="6804025" y="5224463"/>
          <p14:tracePt t="78688" x="6894513" y="5224463"/>
          <p14:tracePt t="78702" x="6992938" y="5224463"/>
          <p14:tracePt t="78716" x="7161213" y="5207000"/>
          <p14:tracePt t="78730" x="7188200" y="5207000"/>
          <p14:tracePt t="78745" x="7207250" y="5207000"/>
          <p14:tracePt t="78759" x="7215188" y="5207000"/>
          <p14:tracePt t="78773" x="7224713" y="5207000"/>
          <p14:tracePt t="79085" x="7215188" y="5224463"/>
          <p14:tracePt t="79095" x="7180263" y="5224463"/>
          <p14:tracePt t="79107" x="7153275" y="5224463"/>
          <p14:tracePt t="79120" x="7143750" y="5224463"/>
          <p14:tracePt t="79131" x="7126288" y="5224463"/>
          <p14:tracePt t="79132" x="7099300" y="5224463"/>
          <p14:tracePt t="79144" x="7072313" y="5224463"/>
          <p14:tracePt t="79158" x="7018338" y="5214938"/>
          <p14:tracePt t="79173" x="6992938" y="5214938"/>
          <p14:tracePt t="79187" x="6956425" y="5197475"/>
          <p14:tracePt t="79201" x="6946900" y="5197475"/>
          <p14:tracePt t="79216" x="6902450" y="5197475"/>
          <p14:tracePt t="79230" x="6894513" y="5197475"/>
          <p14:tracePt t="79244" x="6867525" y="5214938"/>
          <p14:tracePt t="79258" x="6831013" y="5233988"/>
          <p14:tracePt t="79273" x="6823075" y="5233988"/>
          <p14:tracePt t="79287" x="6804025" y="5241925"/>
          <p14:tracePt t="79301" x="6778625" y="5259388"/>
          <p14:tracePt t="79315" x="6778625" y="5268913"/>
          <p14:tracePt t="79348" x="6769100" y="5268913"/>
          <p14:tracePt t="79376" x="6759575" y="5268913"/>
          <p14:tracePt t="79398" x="6742113" y="5268913"/>
          <p14:tracePt t="79409" x="6732588" y="5268913"/>
          <p14:tracePt t="79422" x="6715125" y="5268913"/>
          <p14:tracePt t="79435" x="6707188" y="5268913"/>
          <p14:tracePt t="79446" x="6688138" y="5268913"/>
          <p14:tracePt t="79459" x="6680200" y="5268913"/>
          <p14:tracePt t="79460" x="6661150" y="5268913"/>
          <p14:tracePt t="79606" x="6670675" y="5268913"/>
          <p14:tracePt t="79619" x="6680200" y="5268913"/>
          <p14:tracePt t="79629" x="6707188" y="5268913"/>
          <p14:tracePt t="79630" x="6724650" y="5268913"/>
          <p14:tracePt t="79644" x="6751638" y="5268913"/>
          <p14:tracePt t="79658" x="6778625" y="5268913"/>
          <p14:tracePt t="79672" x="6804025" y="5268913"/>
          <p14:tracePt t="79687" x="6850063" y="5268913"/>
          <p14:tracePt t="79701" x="6867525" y="5268913"/>
          <p14:tracePt t="80202" x="6858000" y="5268913"/>
          <p14:tracePt t="80213" x="6850063" y="5268913"/>
          <p14:tracePt t="80223" x="6831013" y="5268913"/>
          <p14:tracePt t="80235" x="6823075" y="5268913"/>
          <p14:tracePt t="80261" x="6804025" y="5286375"/>
          <p14:tracePt t="80273" x="6796088" y="5286375"/>
          <p14:tracePt t="80296" x="6778625" y="5286375"/>
          <p14:tracePt t="80319" x="6769100" y="5295900"/>
          <p14:tracePt t="80332" x="6759575" y="5295900"/>
          <p14:tracePt t="80345" x="6742113" y="5295900"/>
          <p14:tracePt t="80362" x="6715125" y="5295900"/>
          <p14:tracePt t="80372" x="6707188" y="5295900"/>
          <p14:tracePt t="80372" x="6688138" y="5305425"/>
          <p14:tracePt t="80386" x="6680200" y="5305425"/>
          <p14:tracePt t="80416" x="6661150" y="5305425"/>
          <p14:tracePt t="80429" x="6653213" y="5305425"/>
          <p14:tracePt t="80429" x="6635750" y="5322888"/>
          <p14:tracePt t="80445" x="6626225" y="5322888"/>
          <p14:tracePt t="80457" x="6608763" y="5322888"/>
          <p14:tracePt t="80471" x="6581775" y="5322888"/>
          <p14:tracePt t="80486" x="6554788" y="5322888"/>
          <p14:tracePt t="80500" x="6545263" y="5322888"/>
          <p14:tracePt t="80514" x="6527800" y="5322888"/>
          <p14:tracePt t="80529" x="6518275" y="5313363"/>
          <p14:tracePt t="80543" x="6518275" y="5305425"/>
          <p14:tracePt t="80557" x="6500813" y="5295900"/>
          <p14:tracePt t="80585" x="6500813" y="5259388"/>
          <p14:tracePt t="80600" x="6473825" y="5180013"/>
          <p14:tracePt t="80618" x="6456363" y="5153025"/>
          <p14:tracePt t="80629" x="6438900" y="5116513"/>
          <p14:tracePt t="80639" x="6438900" y="5091113"/>
          <p14:tracePt t="80649" x="6421438" y="5064125"/>
          <p14:tracePt t="80657" x="6421438" y="5045075"/>
          <p14:tracePt t="80671" x="6394450" y="5000625"/>
          <p14:tracePt t="80685" x="6384925" y="4973638"/>
          <p14:tracePt t="80700" x="6384925" y="4965700"/>
          <p14:tracePt t="80714" x="6367463" y="4938713"/>
          <p14:tracePt t="80728" x="6367463" y="4902200"/>
          <p14:tracePt t="80756" x="6367463" y="4894263"/>
          <p14:tracePt t="80771" x="6367463" y="4867275"/>
          <p14:tracePt t="80771" x="6367463" y="4849813"/>
          <p14:tracePt t="80785" x="6367463" y="4840288"/>
          <p14:tracePt t="80799" x="6367463" y="4830763"/>
          <p14:tracePt t="80814" x="6375400" y="4795838"/>
          <p14:tracePt t="80828" x="6411913" y="4759325"/>
          <p14:tracePt t="80842" x="6429375" y="4741863"/>
          <p14:tracePt t="80857" x="6456363" y="4733925"/>
          <p14:tracePt t="80871" x="6492875" y="4714875"/>
          <p14:tracePt t="80885" x="6554788" y="4714875"/>
          <p14:tracePt t="80900" x="6680200" y="4741863"/>
          <p14:tracePt t="80928" x="6715125" y="4813300"/>
          <p14:tracePt t="80942" x="6769100" y="4894263"/>
          <p14:tracePt t="80943" x="6831013" y="4973638"/>
          <p14:tracePt t="80956" x="6867525" y="5019675"/>
          <p14:tracePt t="80971" x="6894513" y="5054600"/>
          <p14:tracePt t="80985" x="6911975" y="5081588"/>
          <p14:tracePt t="80999" x="6938963" y="5126038"/>
          <p14:tracePt t="81014" x="6938963" y="5143500"/>
          <p14:tracePt t="81028" x="6938963" y="5153025"/>
          <p14:tracePt t="81042" x="6938963" y="5170488"/>
          <p14:tracePt t="81056" x="6938963" y="5180013"/>
          <p14:tracePt t="81071" x="6938963" y="5207000"/>
          <p14:tracePt t="81099" x="6938963" y="5224463"/>
          <p14:tracePt t="81115" x="6938963" y="5251450"/>
          <p14:tracePt t="81128" x="6938963" y="5278438"/>
          <p14:tracePt t="81129" x="6938963" y="5322888"/>
          <p14:tracePt t="81142" x="6938963" y="5376863"/>
          <p14:tracePt t="81156" x="6921500" y="5421313"/>
          <p14:tracePt t="81171" x="6902450" y="5448300"/>
          <p14:tracePt t="81185" x="6894513" y="5456238"/>
          <p14:tracePt t="81199" x="6884988" y="5473700"/>
          <p14:tracePt t="81213" x="6867525" y="5483225"/>
          <p14:tracePt t="81228" x="6840538" y="5500688"/>
          <p14:tracePt t="81242" x="6831013" y="5500688"/>
          <p14:tracePt t="81271" x="6813550" y="5500688"/>
          <p14:tracePt t="81271" x="6786563" y="5500688"/>
          <p14:tracePt t="81285" x="6742113" y="5492750"/>
          <p14:tracePt t="81299" x="6707188" y="5456238"/>
          <p14:tracePt t="81314" x="6643688" y="5394325"/>
          <p14:tracePt t="81328" x="6626225" y="5367338"/>
          <p14:tracePt t="81342" x="6589713" y="5330825"/>
          <p14:tracePt t="81356" x="6572250" y="5295900"/>
          <p14:tracePt t="81371" x="6564313" y="5268913"/>
          <p14:tracePt t="81385" x="6545263" y="5233988"/>
          <p14:tracePt t="81399" x="6518275" y="5207000"/>
          <p14:tracePt t="81414" x="6518275" y="5197475"/>
          <p14:tracePt t="81442" x="6518275" y="5187950"/>
          <p14:tracePt t="81442" x="6518275" y="5170488"/>
          <p14:tracePt t="81456" x="6518275" y="5162550"/>
          <p14:tracePt t="81470" x="6518275" y="5135563"/>
          <p14:tracePt t="81485" x="6518275" y="5116513"/>
          <p14:tracePt t="81499" x="6518275" y="5108575"/>
          <p14:tracePt t="81513" x="6518275" y="5091113"/>
          <p14:tracePt t="81528" x="6518275" y="5081588"/>
          <p14:tracePt t="81542" x="6527800" y="5064125"/>
          <p14:tracePt t="81556" x="6537325" y="5010150"/>
          <p14:tracePt t="81571" x="6554788" y="4973638"/>
          <p14:tracePt t="81599" x="6554788" y="4948238"/>
          <p14:tracePt t="81600" x="6572250" y="4921250"/>
          <p14:tracePt t="81613" x="6599238" y="4902200"/>
          <p14:tracePt t="81627" x="6643688" y="4884738"/>
          <p14:tracePt t="81642" x="6670675" y="4884738"/>
          <p14:tracePt t="81656" x="6688138" y="4884738"/>
          <p14:tracePt t="81670" x="6697663" y="4894263"/>
          <p14:tracePt t="81684" x="6715125" y="4894263"/>
          <p14:tracePt t="81699" x="6715125" y="4902200"/>
          <p14:tracePt t="81713" x="6715125" y="4921250"/>
          <p14:tracePt t="81727" x="6724650" y="4929188"/>
          <p14:tracePt t="81742" x="6724650" y="4948238"/>
          <p14:tracePt t="81770" x="6724650" y="4956175"/>
          <p14:tracePt t="81771" x="6724650" y="4965700"/>
          <p14:tracePt t="81784" x="6724650" y="4992688"/>
          <p14:tracePt t="81799" x="6724650" y="5010150"/>
          <p14:tracePt t="81835" x="6742113" y="5019675"/>
          <p14:tracePt t="81848" x="6742113" y="5037138"/>
          <p14:tracePt t="81864" x="6742113" y="5045075"/>
          <p14:tracePt t="81874" x="6742113" y="5064125"/>
          <p14:tracePt t="81884" x="6742113" y="5072063"/>
          <p14:tracePt t="81896" x="6742113" y="5091113"/>
          <p14:tracePt t="81898" x="6751638" y="5099050"/>
          <p14:tracePt t="81913" x="6751638" y="5108575"/>
          <p14:tracePt t="81941" x="6751638" y="5143500"/>
          <p14:tracePt t="81942" x="6751638" y="5170488"/>
          <p14:tracePt t="81955" x="6751638" y="5224463"/>
          <p14:tracePt t="81970" x="6751638" y="5259388"/>
          <p14:tracePt t="81984" x="6751638" y="5286375"/>
          <p14:tracePt t="81998" x="6751638" y="5313363"/>
          <p14:tracePt t="82013" x="6751638" y="5330825"/>
          <p14:tracePt t="82027" x="6751638" y="5340350"/>
          <p14:tracePt t="82041" x="6732588" y="5367338"/>
          <p14:tracePt t="82056" x="6724650" y="5367338"/>
          <p14:tracePt t="82070" x="6697663" y="5367338"/>
          <p14:tracePt t="82098" x="6680200" y="5367338"/>
          <p14:tracePt t="82113" x="6653213" y="5367338"/>
          <p14:tracePt t="82113" x="6635750" y="5367338"/>
          <p14:tracePt t="82127" x="6616700" y="5367338"/>
          <p14:tracePt t="82141" x="6599238" y="5367338"/>
          <p14:tracePt t="82175" x="6589713" y="5367338"/>
          <p14:tracePt t="82189" x="6572250" y="5367338"/>
          <p14:tracePt t="82200" x="6564313" y="5367338"/>
          <p14:tracePt t="82201" x="6545263" y="5349875"/>
          <p14:tracePt t="82212" x="6537325" y="5340350"/>
          <p14:tracePt t="82235" x="6518275" y="5322888"/>
          <p14:tracePt t="82241" x="6510338" y="5313363"/>
          <p14:tracePt t="82269" x="6492875" y="5295900"/>
          <p14:tracePt t="82284" x="6483350" y="5268913"/>
          <p14:tracePt t="82285" x="6483350" y="5259388"/>
          <p14:tracePt t="82298" x="6483350" y="5241925"/>
          <p14:tracePt t="82312" x="6483350" y="5233988"/>
          <p14:tracePt t="82327" x="6483350" y="5224463"/>
          <p14:tracePt t="82365" x="6483350" y="5207000"/>
          <p14:tracePt t="82381" x="6483350" y="5197475"/>
          <p14:tracePt t="82418" x="6483350" y="5180013"/>
          <p14:tracePt t="82444" x="6483350" y="5170488"/>
          <p14:tracePt t="82465" x="6483350" y="5153025"/>
          <p14:tracePt t="82478" x="6483350" y="5143500"/>
          <p14:tracePt t="82490" x="6483350" y="5126038"/>
          <p14:tracePt t="82514" x="6483350" y="5116513"/>
          <p14:tracePt t="82529" x="6483350" y="5099050"/>
          <p14:tracePt t="82553" x="6483350" y="5091113"/>
          <p14:tracePt t="82599" x="6483350" y="5081588"/>
          <p14:tracePt t="82647" x="6500813" y="5081588"/>
          <p14:tracePt t="82860" x="6500813" y="5091113"/>
          <p14:tracePt t="82877" x="6500813" y="5108575"/>
          <p14:tracePt t="82891" x="6492875" y="5108575"/>
          <p14:tracePt t="82914" x="6492875" y="5116513"/>
          <p14:tracePt t="82926" x="6483350" y="5116513"/>
          <p14:tracePt t="82963" x="6483350" y="5135563"/>
          <p14:tracePt t="82975" x="6473825" y="5135563"/>
          <p14:tracePt t="83063" x="6456363" y="5135563"/>
          <p14:tracePt t="83073" x="6456363" y="5143500"/>
          <p14:tracePt t="83148" x="6446838" y="5143500"/>
          <p14:tracePt t="83157" x="6446838" y="5162550"/>
          <p14:tracePt t="83195" x="6446838" y="5170488"/>
          <p14:tracePt t="83219" x="6446838" y="5187950"/>
          <p14:tracePt t="83242" x="6446838" y="5197475"/>
          <p14:tracePt t="83259" x="6429375" y="5214938"/>
          <p14:tracePt t="83278" x="6429375" y="5224463"/>
          <p14:tracePt t="83302" x="6429375" y="5233988"/>
          <p14:tracePt t="83339" x="6429375" y="5251450"/>
          <p14:tracePt t="83362" x="6429375" y="5259388"/>
          <p14:tracePt t="83388" x="6429375" y="5278438"/>
          <p14:tracePt t="83411" x="6429375" y="5286375"/>
          <p14:tracePt t="83449" x="6429375" y="5305425"/>
          <p14:tracePt t="83497" x="6429375" y="5313363"/>
          <p14:tracePt t="83510" x="6438900" y="5313363"/>
          <p14:tracePt t="83534" x="6446838" y="5330825"/>
          <p14:tracePt t="83545" x="6465888" y="5330825"/>
          <p14:tracePt t="83559" x="6473825" y="5330825"/>
          <p14:tracePt t="83570" x="6483350" y="5330825"/>
          <p14:tracePt t="83570" x="6518275" y="5330825"/>
          <p14:tracePt t="83582" x="6527800" y="5330825"/>
          <p14:tracePt t="83596" x="6537325" y="5340350"/>
          <p14:tracePt t="83611" x="6554788" y="5340350"/>
          <p14:tracePt t="83642" x="6564313" y="5340350"/>
          <p14:tracePt t="83656" x="6581775" y="5340350"/>
          <p14:tracePt t="83656" x="6589713" y="5340350"/>
          <p14:tracePt t="83678" x="6608763" y="5340350"/>
          <p14:tracePt t="83685" x="6635750" y="5340350"/>
          <p14:tracePt t="83696" x="6643688" y="5322888"/>
          <p14:tracePt t="83711" x="6643688" y="5313363"/>
          <p14:tracePt t="83725" x="6661150" y="5295900"/>
          <p14:tracePt t="83739" x="6661150" y="5286375"/>
          <p14:tracePt t="83754" x="6670675" y="5268913"/>
          <p14:tracePt t="83782" x="6670675" y="5241925"/>
          <p14:tracePt t="83783" x="6670675" y="5214938"/>
          <p14:tracePt t="83796" x="6670675" y="5170488"/>
          <p14:tracePt t="83811" x="6670675" y="5116513"/>
          <p14:tracePt t="83825" x="6670675" y="5072063"/>
          <p14:tracePt t="83855" x="6670675" y="5045075"/>
          <p14:tracePt t="83856" x="6670675" y="5019675"/>
          <p14:tracePt t="83868" x="6670675" y="4992688"/>
          <p14:tracePt t="83882" x="6661150" y="4956175"/>
          <p14:tracePt t="83896" x="6661150" y="4911725"/>
          <p14:tracePt t="83982" x="6661150" y="4921250"/>
          <p14:tracePt t="83994" x="6653213" y="4921250"/>
          <p14:tracePt t="84008" x="6653213" y="4929188"/>
          <p14:tracePt t="84021" x="6653213" y="4948238"/>
          <p14:tracePt t="84032" x="6643688" y="4956175"/>
          <p14:tracePt t="84044" x="6626225" y="4973638"/>
          <p14:tracePt t="84055" x="6626225" y="4983163"/>
          <p14:tracePt t="84056" x="6616700" y="5000625"/>
          <p14:tracePt t="84067" x="6616700" y="5010150"/>
          <p14:tracePt t="84082" x="6599238" y="5037138"/>
          <p14:tracePt t="84096" x="6581775" y="5072063"/>
          <p14:tracePt t="84110" x="6564313" y="5116513"/>
          <p14:tracePt t="84125" x="6545263" y="5187950"/>
          <p14:tracePt t="84139" x="6527800" y="5259388"/>
          <p14:tracePt t="84139" x="6527800" y="5286375"/>
          <p14:tracePt t="84153" x="6518275" y="5322888"/>
          <p14:tracePt t="84168" x="6518275" y="5349875"/>
          <p14:tracePt t="84200" x="6500813" y="5367338"/>
          <p14:tracePt t="84215" x="6500813" y="5376863"/>
          <p14:tracePt t="84587" x="6500813" y="5357813"/>
          <p14:tracePt t="85355" x="6500813" y="5349875"/>
          <p14:tracePt t="86001" x="6518275" y="5349875"/>
          <p14:tracePt t="86010" x="6554788" y="5349875"/>
          <p14:tracePt t="86020" x="6581775" y="5357813"/>
          <p14:tracePt t="86037" x="6635750" y="5357813"/>
          <p14:tracePt t="86038" x="6697663" y="5357813"/>
          <p14:tracePt t="86051" x="6769100" y="5357813"/>
          <p14:tracePt t="86065" x="6840538" y="5367338"/>
          <p14:tracePt t="86080" x="7037388" y="5411788"/>
          <p14:tracePt t="86094" x="7170738" y="5456238"/>
          <p14:tracePt t="86122" x="7358063" y="5500688"/>
          <p14:tracePt t="86137" x="7527925" y="5599113"/>
          <p14:tracePt t="86137" x="7715250" y="5670550"/>
          <p14:tracePt t="86151" x="7912100" y="5741988"/>
          <p14:tracePt t="86165" x="8170863" y="5832475"/>
          <p14:tracePt t="86179" x="8296275" y="5849938"/>
          <p14:tracePt t="86194" x="8367713" y="5867400"/>
          <p14:tracePt t="86208" x="8421688" y="5867400"/>
          <p14:tracePt t="86222" x="8429625" y="5867400"/>
          <p14:tracePt t="86497" x="8447088" y="5813425"/>
          <p14:tracePt t="86507" x="8483600" y="5741988"/>
          <p14:tracePt t="86516" x="8545513" y="5662613"/>
          <p14:tracePt t="86529" x="8599488" y="5608638"/>
          <p14:tracePt t="86544" x="8636000" y="5537200"/>
          <p14:tracePt t="86553" x="8697913" y="5456238"/>
          <p14:tracePt t="86565" x="8751888" y="5402263"/>
          <p14:tracePt t="86576" x="8831263" y="5322888"/>
          <p14:tracePt t="86579" x="8912225" y="5233988"/>
          <p14:tracePt t="86593" x="8966200" y="5180013"/>
          <p14:tracePt t="86622" x="9001125" y="5153025"/>
          <p14:tracePt t="86622" x="9010650" y="5116513"/>
          <p14:tracePt t="86636" x="9028113" y="5108575"/>
          <p14:tracePt t="86787" x="9010650" y="5108575"/>
          <p14:tracePt t="86798" x="8993188" y="5108575"/>
          <p14:tracePt t="86808" x="8966200" y="5126038"/>
          <p14:tracePt t="86820" x="8939213" y="5126038"/>
          <p14:tracePt t="86822" x="8921750" y="5126038"/>
          <p14:tracePt t="86836" x="8894763" y="5126038"/>
          <p14:tracePt t="86850" x="8885238" y="5126038"/>
          <p14:tracePt t="86865" x="8867775" y="5126038"/>
          <p14:tracePt t="86879" x="8858250" y="5126038"/>
          <p14:tracePt t="86893" x="8796338" y="5143500"/>
          <p14:tracePt t="86907" x="8751888" y="5143500"/>
          <p14:tracePt t="86922" x="8715375" y="5143500"/>
          <p14:tracePt t="86936" x="8707438" y="5143500"/>
          <p14:tracePt t="86964" x="8697913" y="5143500"/>
          <p14:tracePt t="86965" x="8653463" y="5135563"/>
          <p14:tracePt t="86995" x="8643938" y="5135563"/>
          <p14:tracePt t="86996" x="8609013" y="5135563"/>
          <p14:tracePt t="87007" x="8599488" y="5143500"/>
          <p14:tracePt t="87022" x="8589963" y="5153025"/>
          <p14:tracePt t="87036" x="8589963" y="5170488"/>
          <p14:tracePt t="87050" x="8572500" y="5197475"/>
          <p14:tracePt t="87064" x="8572500" y="5224463"/>
          <p14:tracePt t="87079" x="8564563" y="5233988"/>
          <p14:tracePt t="87093" x="8564563" y="5251450"/>
          <p14:tracePt t="87121" x="8564563" y="5259388"/>
          <p14:tracePt t="87136" x="8564563" y="5286375"/>
          <p14:tracePt t="87136" x="8564563" y="5295900"/>
          <p14:tracePt t="87171" x="8582025" y="5313363"/>
          <p14:tracePt t="87184" x="8609013" y="5313363"/>
          <p14:tracePt t="87197" x="8636000" y="5330825"/>
          <p14:tracePt t="87208" x="8661400" y="5330825"/>
          <p14:tracePt t="87208" x="8697913" y="5330825"/>
          <p14:tracePt t="87221" x="8742363" y="5330825"/>
          <p14:tracePt t="87235" x="8796338" y="5330825"/>
          <p14:tracePt t="87250" x="8823325" y="5322888"/>
          <p14:tracePt t="87264" x="8858250" y="5305425"/>
          <p14:tracePt t="87292" x="8867775" y="5305425"/>
          <p14:tracePt t="87307" x="8885238" y="5278438"/>
          <p14:tracePt t="87346" x="8885238" y="5268913"/>
          <p14:tracePt t="87355" x="8885238" y="5251450"/>
          <p14:tracePt t="87366" x="8885238" y="5224463"/>
          <p14:tracePt t="87379" x="8885238" y="5153025"/>
          <p14:tracePt t="87379" x="8885238" y="5108575"/>
          <p14:tracePt t="87392" x="8885238" y="5064125"/>
          <p14:tracePt t="87407" x="8875713" y="5010150"/>
          <p14:tracePt t="87421" x="8875713" y="4983163"/>
          <p14:tracePt t="87435" x="8875713" y="4965700"/>
          <p14:tracePt t="87449" x="8858250" y="4956175"/>
          <p14:tracePt t="87489" x="8850313" y="4938713"/>
          <p14:tracePt t="87499" x="8831263" y="4938713"/>
          <p14:tracePt t="87512" x="8823325" y="4938713"/>
          <p14:tracePt t="87522" x="8804275" y="4938713"/>
          <p14:tracePt t="87537" x="8778875" y="4938713"/>
          <p14:tracePt t="87551" x="8769350" y="4938713"/>
          <p14:tracePt t="87564" x="8751888" y="4948238"/>
          <p14:tracePt t="87572" x="8751888" y="4956175"/>
          <p14:tracePt t="87578" x="8742363" y="4956175"/>
          <p14:tracePt t="87592" x="8724900" y="4973638"/>
          <p14:tracePt t="87607" x="8724900" y="4983163"/>
          <p14:tracePt t="87635" x="8715375" y="5000625"/>
          <p14:tracePt t="87635" x="8715375" y="5010150"/>
          <p14:tracePt t="87649" x="8707438" y="5010150"/>
          <p14:tracePt t="87664" x="8707438" y="5037138"/>
          <p14:tracePt t="87678" x="8688388" y="5072063"/>
          <p14:tracePt t="87692" x="8670925" y="5170488"/>
          <p14:tracePt t="87706" x="8670925" y="5197475"/>
          <p14:tracePt t="87721" x="8653463" y="5224463"/>
          <p14:tracePt t="87735" x="8643938" y="5241925"/>
          <p14:tracePt t="87749" x="8643938" y="5251450"/>
          <p14:tracePt t="87763" x="8643938" y="5268913"/>
          <p14:tracePt t="87792" x="8626475" y="5295900"/>
          <p14:tracePt t="87792" x="8626475" y="5305425"/>
          <p14:tracePt t="87806" x="8616950" y="5305425"/>
          <p14:tracePt t="87820" x="8616950" y="5322888"/>
          <p14:tracePt t="87874" x="8616950" y="5330825"/>
          <p14:tracePt t="87888" x="8643938" y="5330825"/>
          <p14:tracePt t="87899" x="8661400" y="5330825"/>
          <p14:tracePt t="87912" x="8688388" y="5349875"/>
          <p14:tracePt t="87924" x="8742363" y="5367338"/>
          <p14:tracePt t="87935" x="8769350" y="5376863"/>
          <p14:tracePt t="87950" x="8823325" y="5376863"/>
          <p14:tracePt t="87963" x="8850313" y="5376863"/>
          <p14:tracePt t="87978" x="8858250" y="5376863"/>
          <p14:tracePt t="87996" x="8875713" y="5376863"/>
          <p14:tracePt t="88034" x="8885238" y="5376863"/>
          <p14:tracePt t="88047" x="8885238" y="5357813"/>
          <p14:tracePt t="88097" x="8885238" y="5349875"/>
          <p14:tracePt t="88120" x="8885238" y="5305425"/>
          <p14:tracePt t="88131" x="8885238" y="5259388"/>
          <p14:tracePt t="88144" x="8875713" y="5187950"/>
          <p14:tracePt t="88154" x="8875713" y="5116513"/>
          <p14:tracePt t="88166" x="8858250" y="5064125"/>
          <p14:tracePt t="88178" x="8850313" y="5019675"/>
          <p14:tracePt t="88191" x="8831263" y="4983163"/>
          <p14:tracePt t="88206" x="8796338" y="4956175"/>
          <p14:tracePt t="88206" x="8786813" y="4938713"/>
          <p14:tracePt t="88220" x="8769350" y="4938713"/>
          <p14:tracePt t="88235" x="8759825" y="4929188"/>
          <p14:tracePt t="88249" x="8742363" y="4929188"/>
          <p14:tracePt t="88263" x="8732838" y="4929188"/>
          <p14:tracePt t="88277" x="8715375" y="4929188"/>
          <p14:tracePt t="88306" x="8707438" y="4929188"/>
          <p14:tracePt t="88306" x="8688388" y="4948238"/>
          <p14:tracePt t="88320" x="8680450" y="4948238"/>
          <p14:tracePt t="88334" x="8670925" y="4956175"/>
          <p14:tracePt t="88349" x="8653463" y="4973638"/>
          <p14:tracePt t="88363" x="8643938" y="4983163"/>
          <p14:tracePt t="88377" x="8626475" y="5010150"/>
          <p14:tracePt t="88391" x="8616950" y="5027613"/>
          <p14:tracePt t="88406" x="8599488" y="5037138"/>
          <p14:tracePt t="88420" x="8589963" y="5081588"/>
          <p14:tracePt t="88458" x="8572500" y="5091113"/>
          <p14:tracePt t="88469" x="8572500" y="5108575"/>
          <p14:tracePt t="88595" x="8582025" y="5108575"/>
          <p14:tracePt t="89598" x="8555038" y="5108575"/>
          <p14:tracePt t="89610" x="8528050" y="5108575"/>
          <p14:tracePt t="89624" x="8501063" y="5108575"/>
          <p14:tracePt t="89635" x="8447088" y="5108575"/>
          <p14:tracePt t="89649" x="8421688" y="5099050"/>
          <p14:tracePt t="89661" x="8385175" y="5081588"/>
          <p14:tracePt t="89662" x="8340725" y="5045075"/>
          <p14:tracePt t="89676" x="8286750" y="5000625"/>
          <p14:tracePt t="89690" x="8251825" y="4948238"/>
          <p14:tracePt t="89704" x="8180388" y="4795838"/>
          <p14:tracePt t="89718" x="8135938" y="4724400"/>
          <p14:tracePt t="89733" x="8126413" y="4670425"/>
          <p14:tracePt t="89747" x="8089900" y="4635500"/>
          <p14:tracePt t="89761" x="8072438" y="4591050"/>
          <p14:tracePt t="89776" x="8037513" y="4554538"/>
          <p14:tracePt t="89804" x="7993063" y="4492625"/>
          <p14:tracePt t="89805" x="7983538" y="4483100"/>
          <p14:tracePt t="89819" x="7983538" y="4456113"/>
          <p14:tracePt t="89833" x="7966075" y="4421188"/>
          <p14:tracePt t="89847" x="7947025" y="4394200"/>
          <p14:tracePt t="89861" x="7947025" y="4340225"/>
          <p14:tracePt t="89875" x="7947025" y="4295775"/>
          <p14:tracePt t="89890" x="7929563" y="4214813"/>
          <p14:tracePt t="89904" x="7929563" y="4162425"/>
          <p14:tracePt t="89918" x="7912100" y="4116388"/>
          <p14:tracePt t="89933" x="7912100" y="4064000"/>
          <p14:tracePt t="89947" x="7894638" y="3902075"/>
          <p14:tracePt t="89976" x="7894638" y="3805238"/>
          <p14:tracePt t="89990" x="7894638" y="3741738"/>
          <p14:tracePt t="89990" x="7875588" y="3670300"/>
          <p14:tracePt t="90004" x="7875588" y="3616325"/>
          <p14:tracePt t="90019" x="7858125" y="3589338"/>
          <p14:tracePt t="90032" x="7850188" y="3527425"/>
          <p14:tracePt t="90047" x="7831138" y="3500438"/>
          <p14:tracePt t="90061" x="7831138" y="3465513"/>
          <p14:tracePt t="90075" x="7831138" y="3455988"/>
          <p14:tracePt t="90089" x="7813675" y="3429000"/>
          <p14:tracePt t="90104" x="7813675" y="3394075"/>
          <p14:tracePt t="90118" x="7804150" y="3367088"/>
          <p14:tracePt t="90398" x="7697788" y="3286125"/>
          <p14:tracePt t="90409" x="7616825" y="3179763"/>
          <p14:tracePt t="90423" x="7500938" y="3063875"/>
          <p14:tracePt t="90435" x="7385050" y="2946400"/>
          <p14:tracePt t="90446" x="7278688" y="2867025"/>
          <p14:tracePt t="90458" x="7215188" y="2786063"/>
          <p14:tracePt t="90475" x="7170738" y="2751138"/>
          <p14:tracePt t="90475" x="7153275" y="2714625"/>
          <p14:tracePt t="90489" x="7116763" y="2687638"/>
          <p14:tracePt t="90503" x="7099300" y="2635250"/>
          <p14:tracePt t="90518" x="7099300" y="2589213"/>
          <p14:tracePt t="90532" x="7089775" y="2465388"/>
          <p14:tracePt t="90546" x="7089775" y="2401888"/>
          <p14:tracePt t="90560" x="7089775" y="2349500"/>
          <p14:tracePt t="90575" x="7089775" y="2322513"/>
          <p14:tracePt t="90589" x="7089775" y="2295525"/>
          <p14:tracePt t="90604" x="7089775" y="2268538"/>
          <p14:tracePt t="90618" x="7089775" y="2241550"/>
          <p14:tracePt t="90632" x="7099300" y="2224088"/>
          <p14:tracePt t="90646" x="7116763" y="2214563"/>
          <p14:tracePt t="90660" x="7143750" y="2197100"/>
          <p14:tracePt t="90675" x="7180263" y="2170113"/>
          <p14:tracePt t="90689" x="7242175" y="2135188"/>
          <p14:tracePt t="90703" x="7269163" y="2135188"/>
          <p14:tracePt t="90717" x="7296150" y="2135188"/>
          <p14:tracePt t="90732" x="7331075" y="2135188"/>
          <p14:tracePt t="90746" x="7340600" y="2135188"/>
          <p14:tracePt t="90760" x="7350125" y="2135188"/>
          <p14:tracePt t="90775" x="7375525" y="2135188"/>
          <p14:tracePt t="90789" x="7394575" y="2143125"/>
          <p14:tracePt t="90817" x="7421563" y="2143125"/>
          <p14:tracePt t="90818" x="7429500" y="2152650"/>
          <p14:tracePt t="90832" x="7446963" y="2160588"/>
          <p14:tracePt t="90846" x="7473950" y="2179638"/>
          <p14:tracePt t="90860" x="7473950" y="2187575"/>
          <p14:tracePt t="90875" x="7483475" y="2206625"/>
          <p14:tracePt t="90889" x="7483475" y="2214563"/>
          <p14:tracePt t="90903" x="7500938" y="2232025"/>
          <p14:tracePt t="90917" x="7500938" y="2259013"/>
          <p14:tracePt t="90932" x="7518400" y="2401888"/>
          <p14:tracePt t="90946" x="7537450" y="2500313"/>
          <p14:tracePt t="90960" x="7537450" y="2571750"/>
          <p14:tracePt t="90989" x="7537450" y="2635250"/>
          <p14:tracePt t="90989" x="7537450" y="2724150"/>
          <p14:tracePt t="91003" x="7537450" y="2973388"/>
          <p14:tracePt t="91017" x="7554913" y="3044825"/>
          <p14:tracePt t="91032" x="7554913" y="3143250"/>
          <p14:tracePt t="91046" x="7554913" y="3232150"/>
          <p14:tracePt t="91060" x="7554913" y="3357563"/>
          <p14:tracePt t="91074" x="7581900" y="3517900"/>
          <p14:tracePt t="91089" x="7581900" y="3679825"/>
          <p14:tracePt t="91103" x="7581900" y="3724275"/>
          <p14:tracePt t="91117" x="7581900" y="3759200"/>
          <p14:tracePt t="91131" x="7581900" y="3768725"/>
          <p14:tracePt t="91160" x="7581900" y="3786188"/>
          <p14:tracePt t="91684" x="7572375" y="3778250"/>
          <p14:tracePt t="91695" x="7564438" y="3768725"/>
          <p14:tracePt t="91707" x="7564438" y="3751263"/>
          <p14:tracePt t="91720" x="7545388" y="3751263"/>
          <p14:tracePt t="91732" x="7537450" y="3741738"/>
          <p14:tracePt t="91745" x="7518400" y="3741738"/>
          <p14:tracePt t="91754" x="7518400" y="3724275"/>
          <p14:tracePt t="91759" x="7510463" y="3714750"/>
          <p14:tracePt t="91773" x="7510463" y="3697288"/>
          <p14:tracePt t="91788" x="7493000" y="3687763"/>
          <p14:tracePt t="91816" x="7493000" y="3662363"/>
          <p14:tracePt t="91832" x="7483475" y="3652838"/>
          <p14:tracePt t="91833" x="7483475" y="3635375"/>
          <p14:tracePt t="91845" x="7466013" y="3625850"/>
          <p14:tracePt t="91859" x="7466013" y="3608388"/>
          <p14:tracePt t="91873" x="7466013" y="3598863"/>
          <p14:tracePt t="91888" x="7456488" y="3598863"/>
          <p14:tracePt t="91902" x="7456488" y="3554413"/>
          <p14:tracePt t="91916" x="7446963" y="3544888"/>
          <p14:tracePt t="91930" x="7446963" y="3527425"/>
          <p14:tracePt t="91945" x="7446963" y="3500438"/>
          <p14:tracePt t="91959" x="7446963" y="3473450"/>
          <p14:tracePt t="91987" x="7429500" y="3411538"/>
          <p14:tracePt t="91988" x="7429500" y="3384550"/>
          <p14:tracePt t="92002" x="7429500" y="3357563"/>
          <p14:tracePt t="92016" x="7429500" y="3340100"/>
          <p14:tracePt t="92030" x="7429500" y="3330575"/>
          <p14:tracePt t="92044" x="7429500" y="3286125"/>
          <p14:tracePt t="92059" x="7429500" y="3278188"/>
          <p14:tracePt t="92088" x="7429500" y="3259138"/>
          <p14:tracePt t="92089" x="7429500" y="3251200"/>
          <p14:tracePt t="92102" x="7429500" y="3232150"/>
          <p14:tracePt t="92116" x="7429500" y="3224213"/>
          <p14:tracePt t="92130" x="7429500" y="3197225"/>
          <p14:tracePt t="92159" x="7429500" y="3135313"/>
          <p14:tracePt t="92159" x="7439025" y="3108325"/>
          <p14:tracePt t="92173" x="7439025" y="3081338"/>
          <p14:tracePt t="92187" x="7446963" y="3044825"/>
          <p14:tracePt t="92202" x="7446963" y="3036888"/>
          <p14:tracePt t="92216" x="7466013" y="3017838"/>
          <p14:tracePt t="92230" x="7466013" y="3009900"/>
          <p14:tracePt t="92245" x="7473950" y="2992438"/>
          <p14:tracePt t="92280" x="7493000" y="2992438"/>
          <p14:tracePt t="92303" x="7500938" y="2982913"/>
          <p14:tracePt t="92315" x="7518400" y="2982913"/>
          <p14:tracePt t="92328" x="7527925" y="2982913"/>
          <p14:tracePt t="92336" x="7537450" y="2982913"/>
          <p14:tracePt t="92344" x="7554913" y="2982913"/>
          <p14:tracePt t="92358" x="7564438" y="2982913"/>
          <p14:tracePt t="92373" x="7581900" y="2982913"/>
          <p14:tracePt t="92387" x="7589838" y="3017838"/>
          <p14:tracePt t="92401" x="7589838" y="3044825"/>
          <p14:tracePt t="92416" x="7608888" y="3116263"/>
          <p14:tracePt t="92430" x="7608888" y="3160713"/>
          <p14:tracePt t="92444" x="7608888" y="3214688"/>
          <p14:tracePt t="92458" x="7626350" y="3330575"/>
          <p14:tracePt t="92487" x="7626350" y="3421063"/>
          <p14:tracePt t="92501" x="7626350" y="3571875"/>
          <p14:tracePt t="92502" x="7626350" y="3697288"/>
          <p14:tracePt t="92515" x="7626350" y="3822700"/>
          <p14:tracePt t="92530" x="7626350" y="3921125"/>
          <p14:tracePt t="92544" x="7626350" y="4019550"/>
          <p14:tracePt t="92559" x="7626350" y="4027488"/>
          <p14:tracePt t="92573" x="7626350" y="4044950"/>
          <p14:tracePt t="92728" x="7626350" y="4037013"/>
          <p14:tracePt t="92787" x="7626350" y="4027488"/>
          <p14:tracePt t="92813" x="7626350" y="4010025"/>
          <p14:tracePt t="93394" x="7581900" y="4010025"/>
          <p14:tracePt t="93405" x="7527925" y="3992563"/>
          <p14:tracePt t="93420" x="7500938" y="3992563"/>
          <p14:tracePt t="93431" x="7446963" y="3992563"/>
          <p14:tracePt t="93431" x="7375525" y="3973513"/>
          <p14:tracePt t="93454" x="7331075" y="3973513"/>
          <p14:tracePt t="93457" x="7278688" y="3973513"/>
          <p14:tracePt t="93472" x="7269163" y="3973513"/>
          <p14:tracePt t="93500" x="7242175" y="3965575"/>
          <p14:tracePt t="93501" x="7224713" y="3965575"/>
          <p14:tracePt t="93514" x="7215188" y="3965575"/>
          <p14:tracePt t="93529" x="7197725" y="3965575"/>
          <p14:tracePt t="93543" x="7188200" y="3965575"/>
          <p14:tracePt t="93661" x="7207250" y="3965575"/>
          <p14:tracePt t="93672" x="7215188" y="3965575"/>
          <p14:tracePt t="93685" x="7251700" y="3965575"/>
          <p14:tracePt t="93696" x="7296150" y="3965575"/>
          <p14:tracePt t="93714" x="7367588" y="3983038"/>
          <p14:tracePt t="93715" x="7466013" y="4010025"/>
          <p14:tracePt t="93728" x="7599363" y="4054475"/>
          <p14:tracePt t="93743" x="7804150" y="4152900"/>
          <p14:tracePt t="93757" x="7939088" y="4197350"/>
          <p14:tracePt t="93771" x="8010525" y="4241800"/>
          <p14:tracePt t="93786" x="8064500" y="4268788"/>
          <p14:tracePt t="93800" x="8099425" y="4286250"/>
          <p14:tracePt t="93828" x="8108950" y="4305300"/>
          <p14:tracePt t="93829" x="8126413" y="4305300"/>
          <p14:tracePt t="94028" x="8099425" y="4313238"/>
          <p14:tracePt t="94040" x="8072438" y="4330700"/>
          <p14:tracePt t="94049" x="8037513" y="4349750"/>
          <p14:tracePt t="94062" x="7993063" y="4367213"/>
          <p14:tracePt t="94074" x="7956550" y="4367213"/>
          <p14:tracePt t="94087" x="7894638" y="4367213"/>
          <p14:tracePt t="94088" x="7840663" y="4367213"/>
          <p14:tracePt t="94110" x="7813675" y="4376738"/>
          <p14:tracePt t="94120" x="7786688" y="4376738"/>
          <p14:tracePt t="94128" x="7751763" y="4376738"/>
          <p14:tracePt t="94156" x="7707313" y="4376738"/>
          <p14:tracePt t="94171" x="7626350" y="4376738"/>
          <p14:tracePt t="94171" x="7616825" y="4376738"/>
          <p14:tracePt t="94185" x="7589838" y="4376738"/>
          <p14:tracePt t="94199" x="7554913" y="4376738"/>
          <p14:tracePt t="94214" x="7527925" y="4376738"/>
          <p14:tracePt t="94228" x="7446963" y="4376738"/>
          <p14:tracePt t="94242" x="7421563" y="4376738"/>
          <p14:tracePt t="94256" x="7385050" y="4376738"/>
          <p14:tracePt t="94271" x="7358063" y="4376738"/>
          <p14:tracePt t="94285" x="7350125" y="4376738"/>
          <p14:tracePt t="94299" x="7323138" y="4376738"/>
          <p14:tracePt t="94328" x="7269163" y="4376738"/>
          <p14:tracePt t="94328" x="7188200" y="4376738"/>
          <p14:tracePt t="94342" x="7161213" y="4376738"/>
          <p14:tracePt t="94357" x="7108825" y="4376738"/>
          <p14:tracePt t="94371" x="7064375" y="4376738"/>
          <p14:tracePt t="94385" x="6992938" y="4376738"/>
          <p14:tracePt t="94399" x="6965950" y="4376738"/>
          <p14:tracePt t="94414" x="6884988" y="4376738"/>
          <p14:tracePt t="94428" x="6823075" y="4376738"/>
          <p14:tracePt t="94442" x="6751638" y="4376738"/>
          <p14:tracePt t="94457" x="6697663" y="4394200"/>
          <p14:tracePt t="94471" x="6653213" y="4394200"/>
          <p14:tracePt t="94499" x="6572250" y="4429125"/>
          <p14:tracePt t="94513" x="6500813" y="4448175"/>
          <p14:tracePt t="94514" x="6446838" y="4465638"/>
          <p14:tracePt t="94528" x="6402388" y="4473575"/>
          <p14:tracePt t="94542" x="6384925" y="4492625"/>
          <p14:tracePt t="94556" x="6357938" y="4492625"/>
          <p14:tracePt t="94570" x="6350000" y="4492625"/>
          <p14:tracePt t="94585" x="6330950" y="4500563"/>
          <p14:tracePt t="94599" x="6323013" y="4519613"/>
          <p14:tracePt t="94614" x="6296025" y="4527550"/>
          <p14:tracePt t="94946" x="6259513" y="4527550"/>
          <p14:tracePt t="94957" x="6251575" y="4527550"/>
          <p14:tracePt t="94970" x="6224588" y="4527550"/>
          <p14:tracePt t="94982" x="6207125" y="4527550"/>
          <p14:tracePt t="94998" x="6197600" y="4527550"/>
          <p14:tracePt t="95013" x="6180138" y="4519613"/>
          <p14:tracePt t="95013" x="6170613" y="4500563"/>
          <p14:tracePt t="95027" x="6153150" y="4500563"/>
          <p14:tracePt t="95041" x="6143625" y="4500563"/>
          <p14:tracePt t="95056" x="6135688" y="4500563"/>
          <p14:tracePt t="95091" x="6116638" y="4500563"/>
          <p14:tracePt t="95176" x="6126163" y="4500563"/>
          <p14:tracePt t="95204" x="6135688" y="4500563"/>
          <p14:tracePt t="95214" x="6143625" y="4500563"/>
          <p14:tracePt t="95227" x="6161088" y="4500563"/>
          <p14:tracePt t="95242" x="6170613" y="4500563"/>
          <p14:tracePt t="95242" x="6215063" y="4500563"/>
          <p14:tracePt t="95255" x="6269038" y="4510088"/>
          <p14:tracePt t="95270" x="6296025" y="4510088"/>
          <p14:tracePt t="95284" x="6375400" y="4545013"/>
          <p14:tracePt t="95298" x="6429375" y="4545013"/>
          <p14:tracePt t="95329" x="6473825" y="4554538"/>
          <p14:tracePt t="95341" x="6510338" y="4554538"/>
          <p14:tracePt t="95342" x="6537325" y="4554538"/>
          <p14:tracePt t="95355" x="6545263" y="4572000"/>
          <p14:tracePt t="95370" x="6572250" y="4572000"/>
          <p14:tracePt t="95822" x="6572250" y="4564063"/>
          <p14:tracePt t="95979" x="6589713" y="4554538"/>
          <p14:tracePt t="95990" x="6599238" y="4545013"/>
          <p14:tracePt t="96003" x="6626225" y="4545013"/>
          <p14:tracePt t="96019" x="6661150" y="4527550"/>
          <p14:tracePt t="96029" x="6688138" y="4510088"/>
          <p14:tracePt t="96029" x="6707188" y="4483100"/>
          <p14:tracePt t="96041" x="6724650" y="4465638"/>
          <p14:tracePt t="96070" x="6732588" y="4456113"/>
          <p14:tracePt t="96070" x="6759575" y="4456113"/>
          <p14:tracePt t="96084" x="6778625" y="4438650"/>
          <p14:tracePt t="96098" x="6804025" y="4438650"/>
          <p14:tracePt t="96113" x="6831013" y="4429125"/>
          <p14:tracePt t="96127" x="6840538" y="4411663"/>
          <p14:tracePt t="96159" x="6850063" y="4402138"/>
          <p14:tracePt t="96222" x="6850063" y="4384675"/>
          <p14:tracePt t="96270" x="6850063" y="4376738"/>
          <p14:tracePt t="96320" x="6850063" y="4349750"/>
          <p14:tracePt t="96333" x="6813550" y="4330700"/>
          <p14:tracePt t="96343" x="6786563" y="4295775"/>
          <p14:tracePt t="96354" x="6751638" y="4268788"/>
          <p14:tracePt t="96357" x="6724650" y="4251325"/>
          <p14:tracePt t="96369" x="6688138" y="4233863"/>
          <p14:tracePt t="96384" x="6643688" y="4233863"/>
          <p14:tracePt t="96398" x="6608763" y="4214813"/>
          <p14:tracePt t="96413" x="6581775" y="4214813"/>
          <p14:tracePt t="96427" x="6564313" y="4214813"/>
          <p14:tracePt t="96441" x="6537325" y="4214813"/>
          <p14:tracePt t="96488" x="6527800" y="4214813"/>
          <p14:tracePt t="96500" x="6527800" y="4224338"/>
          <p14:tracePt t="96512" x="6527800" y="4233863"/>
          <p14:tracePt t="96657" x="6527800" y="4251325"/>
          <p14:tracePt t="96950" x="6545263" y="4251325"/>
          <p14:tracePt t="96962" x="6554788" y="4251325"/>
          <p14:tracePt t="96974" x="6581775" y="4251325"/>
          <p14:tracePt t="96985" x="6599238" y="4259263"/>
          <p14:tracePt t="96986" x="6608763" y="4259263"/>
          <p14:tracePt t="97012" x="6626225" y="4278313"/>
          <p14:tracePt t="97026" x="6653213" y="4286250"/>
          <p14:tracePt t="97026" x="6680200" y="4286250"/>
          <p14:tracePt t="97040" x="6697663" y="4286250"/>
          <p14:tracePt t="97055" x="6707188" y="4286250"/>
          <p14:tracePt t="97069" x="6724650" y="4286250"/>
          <p14:tracePt t="97083" x="6751638" y="4268788"/>
          <p14:tracePt t="97097" x="6759575" y="4268788"/>
          <p14:tracePt t="97130" x="6778625" y="4259263"/>
          <p14:tracePt t="97313" x="6769100" y="4259263"/>
          <p14:tracePt t="97330" x="6759575" y="4259263"/>
          <p14:tracePt t="97331" x="6742113" y="4259263"/>
          <p14:tracePt t="97354" x="6715125" y="4259263"/>
          <p14:tracePt t="97355" x="6688138" y="4259263"/>
          <p14:tracePt t="97368" x="6670675" y="4259263"/>
          <p14:tracePt t="97383" x="6661150" y="4259263"/>
          <p14:tracePt t="97397" x="6616700" y="4259263"/>
          <p14:tracePt t="97411" x="6608763" y="4259263"/>
          <p14:tracePt t="97425" x="6581775" y="4259263"/>
          <p14:tracePt t="97440" x="6564313" y="4259263"/>
          <p14:tracePt t="97454" x="6554788" y="4259263"/>
          <p14:tracePt t="97468" x="6537325" y="4259263"/>
          <p14:tracePt t="97483" x="6527800" y="4259263"/>
          <p14:tracePt t="97798" x="6527800" y="4278313"/>
          <p14:tracePt t="97827" x="6545263" y="4286250"/>
          <p14:tracePt t="97837" x="6554788" y="4286250"/>
          <p14:tracePt t="97850" x="6572250" y="4286250"/>
          <p14:tracePt t="97859" x="6581775" y="4305300"/>
          <p14:tracePt t="97870" x="6599238" y="4313238"/>
          <p14:tracePt t="97884" x="6608763" y="4313238"/>
          <p14:tracePt t="97896" x="6626225" y="4330700"/>
          <p14:tracePt t="97919" x="6635750" y="4330700"/>
          <p14:tracePt t="97944" x="6653213" y="4330700"/>
          <p14:tracePt t="97956" x="6661150" y="4330700"/>
          <p14:tracePt t="97973" x="6670675" y="4330700"/>
          <p14:tracePt t="97974" x="6688138" y="4330700"/>
          <p14:tracePt t="98005" x="6697663" y="4330700"/>
          <p14:tracePt t="98027" x="6715125" y="4322763"/>
          <p14:tracePt t="101290" x="6724650" y="4322763"/>
          <p14:tracePt t="101320" x="6742113" y="4322763"/>
          <p14:tracePt t="101329" x="6751638" y="4322763"/>
          <p14:tracePt t="101339" x="6769100" y="4330700"/>
          <p14:tracePt t="101353" x="6796088" y="4340225"/>
          <p14:tracePt t="101363" x="6823075" y="4357688"/>
          <p14:tracePt t="101376" x="6858000" y="4376738"/>
          <p14:tracePt t="101380" x="6884988" y="4394200"/>
          <p14:tracePt t="101393" x="6902450" y="4402138"/>
          <p14:tracePt t="101407" x="6911975" y="4402138"/>
          <p14:tracePt t="101421" x="6929438" y="4411663"/>
          <p14:tracePt t="101436" x="6938963" y="4411663"/>
          <p14:tracePt t="101450" x="6956425" y="4429125"/>
          <p14:tracePt t="101464" x="6965950" y="4429125"/>
          <p14:tracePt t="101478" x="6983413" y="4429125"/>
          <p14:tracePt t="101494" x="6992938" y="4429125"/>
          <p14:tracePt t="101507" x="7037388" y="4429125"/>
          <p14:tracePt t="101535" x="7045325" y="4429125"/>
          <p14:tracePt t="101550" x="7054850" y="4429125"/>
          <p14:tracePt t="101551" x="7072313" y="4429125"/>
          <p14:tracePt t="101583" x="7081838" y="4421188"/>
          <p14:tracePt t="101593" x="7099300" y="4421188"/>
          <p14:tracePt t="101598" x="7099300" y="4411663"/>
          <p14:tracePt t="101607" x="7108825" y="4402138"/>
          <p14:tracePt t="101654" x="7108825" y="4384675"/>
          <p14:tracePt t="101666" x="7126288" y="4384675"/>
          <p14:tracePt t="101690" x="7126288" y="4376738"/>
          <p14:tracePt t="101716" x="7135813" y="4357688"/>
          <p14:tracePt t="101739" x="7135813" y="4349750"/>
          <p14:tracePt t="101752" x="7153275" y="4349750"/>
          <p14:tracePt t="101766" x="7153275" y="4330700"/>
          <p14:tracePt t="101788" x="7153275" y="4322763"/>
          <p14:tracePt t="101803" x="7161213" y="4305300"/>
          <p14:tracePt t="101816" x="7161213" y="4295775"/>
          <p14:tracePt t="101826" x="7161213" y="4278313"/>
          <p14:tracePt t="101836" x="7161213" y="4268788"/>
          <p14:tracePt t="101850" x="7180263" y="4268788"/>
          <p14:tracePt t="101995" x="7180263" y="4259263"/>
          <p14:tracePt t="102017" x="7170738" y="4259263"/>
          <p14:tracePt t="102042" x="7161213" y="4259263"/>
          <p14:tracePt t="102080" x="7161213" y="4241800"/>
          <p14:tracePt t="102299" x="7161213" y="4251325"/>
          <p14:tracePt t="102321" x="7180263" y="4251325"/>
          <p14:tracePt t="102334" x="7188200" y="4251325"/>
          <p14:tracePt t="102359" x="7197725" y="4259263"/>
          <p14:tracePt t="102615" x="7197725" y="4241800"/>
          <p14:tracePt t="102795" x="7197725" y="4251325"/>
          <p14:tracePt t="102806" x="7188200" y="4251325"/>
          <p14:tracePt t="102820" x="7170738" y="4251325"/>
          <p14:tracePt t="102915" x="7170738" y="4241800"/>
          <p14:tracePt t="102927" x="7180263" y="4241800"/>
          <p14:tracePt t="103849" x="7180263" y="4233863"/>
          <p14:tracePt t="103874" x="7180263" y="4214813"/>
          <p14:tracePt t="103885" x="7180263" y="4206875"/>
          <p14:tracePt t="103900" x="7188200" y="4187825"/>
          <p14:tracePt t="103934" x="7188200" y="4179888"/>
          <p14:tracePt t="103994" x="7188200" y="4152900"/>
          <p14:tracePt t="104008" x="7188200" y="4116388"/>
          <p14:tracePt t="104019" x="7188200" y="4108450"/>
          <p14:tracePt t="104024" x="7188200" y="4090988"/>
          <p14:tracePt t="104047" x="7188200" y="4081463"/>
          <p14:tracePt t="104061" x="7188200" y="4071938"/>
          <p14:tracePt t="104062" x="7170738" y="4054475"/>
          <p14:tracePt t="104076" x="7161213" y="4054475"/>
          <p14:tracePt t="104090" x="7143750" y="4044950"/>
          <p14:tracePt t="104104" x="7116763" y="4027488"/>
          <p14:tracePt t="104118" x="7108825" y="4027488"/>
          <p14:tracePt t="104132" x="7089775" y="4019550"/>
          <p14:tracePt t="104147" x="7081838" y="4019550"/>
          <p14:tracePt t="104161" x="7064375" y="4019550"/>
          <p14:tracePt t="104175" x="7027863" y="4000500"/>
          <p14:tracePt t="104190" x="7010400" y="4000500"/>
          <p14:tracePt t="104218" x="7000875" y="4000500"/>
          <p14:tracePt t="104219" x="6983413" y="4000500"/>
          <p14:tracePt t="104233" x="6973888" y="4000500"/>
          <p14:tracePt t="104247" x="6965950" y="4010025"/>
          <p14:tracePt t="104261" x="6946900" y="4010025"/>
          <p14:tracePt t="104275" x="6946900" y="4019550"/>
          <p14:tracePt t="104290" x="6938963" y="4019550"/>
          <p14:tracePt t="104304" x="6938963" y="4037013"/>
          <p14:tracePt t="104318" x="6921500" y="4037013"/>
          <p14:tracePt t="104362" x="6911975" y="4044950"/>
          <p14:tracePt t="104383" x="6894513" y="4044950"/>
          <p14:tracePt t="104406" x="6884988" y="4054475"/>
          <p14:tracePt t="104430" x="6867525" y="4054475"/>
          <p14:tracePt t="104444" x="6858000" y="4054475"/>
          <p14:tracePt t="104456" x="6858000" y="4071938"/>
          <p14:tracePt t="104467" x="6840538" y="4071938"/>
          <p14:tracePt t="104506" x="6840538" y="4081463"/>
          <p14:tracePt t="104517" x="6831013" y="4081463"/>
          <p14:tracePt t="104541" x="6831013" y="4098925"/>
          <p14:tracePt t="104578" x="6813550" y="4108450"/>
          <p14:tracePt t="104588" x="6813550" y="4125913"/>
          <p14:tracePt t="104613" x="6813550" y="4135438"/>
          <p14:tracePt t="104625" x="6804025" y="4152900"/>
          <p14:tracePt t="104652" x="6796088" y="4152900"/>
          <p14:tracePt t="104663" x="6796088" y="4162425"/>
          <p14:tracePt t="104685" x="6796088" y="4179888"/>
          <p14:tracePt t="104697" x="6778625" y="4179888"/>
          <p14:tracePt t="104709" x="6778625" y="4187825"/>
          <p14:tracePt t="104734" x="6778625" y="4197350"/>
          <p14:tracePt t="104759" x="6778625" y="4214813"/>
          <p14:tracePt t="104795" x="6778625" y="4224338"/>
          <p14:tracePt t="104819" x="6778625" y="4241800"/>
          <p14:tracePt t="104837" x="6778625" y="4251325"/>
          <p14:tracePt t="104858" x="6778625" y="4268788"/>
          <p14:tracePt t="104880" x="6778625" y="4278313"/>
          <p14:tracePt t="104904" x="6778625" y="4295775"/>
          <p14:tracePt t="105014" x="6786563" y="4295775"/>
          <p14:tracePt t="105025" x="6786563" y="4305300"/>
          <p14:tracePt t="105037" x="6796088" y="4305300"/>
          <p14:tracePt t="105049" x="6804025" y="4322763"/>
          <p14:tracePt t="105067" x="6823075" y="4322763"/>
          <p14:tracePt t="105077" x="6850063" y="4322763"/>
          <p14:tracePt t="105087" x="6858000" y="4330700"/>
          <p14:tracePt t="105103" x="6875463" y="4330700"/>
          <p14:tracePt t="105104" x="6884988" y="4330700"/>
          <p14:tracePt t="105133" x="6902450" y="4330700"/>
          <p14:tracePt t="105158" x="6911975" y="4330700"/>
          <p14:tracePt t="105184" x="6929438" y="4330700"/>
          <p14:tracePt t="105209" x="6938963" y="4330700"/>
          <p14:tracePt t="105222" x="6956425" y="4330700"/>
          <p14:tracePt t="105223" x="6965950" y="4330700"/>
          <p14:tracePt t="105232" x="6983413" y="4330700"/>
          <p14:tracePt t="105246" x="6992938" y="4330700"/>
          <p14:tracePt t="105260" x="7010400" y="4330700"/>
          <p14:tracePt t="105292" x="7018338" y="4330700"/>
          <p14:tracePt t="105308" x="7027863" y="4330700"/>
          <p14:tracePt t="105317" x="7045325" y="4330700"/>
          <p14:tracePt t="105318" x="7045325" y="4313238"/>
          <p14:tracePt t="105331" x="7054850" y="4313238"/>
          <p14:tracePt t="105345" x="7072313" y="4305300"/>
          <p14:tracePt t="105377" x="7081838" y="4305300"/>
          <p14:tracePt t="105401" x="7081838" y="4286250"/>
          <p14:tracePt t="105438" x="7099300" y="4286250"/>
          <p14:tracePt t="105449" x="7099300" y="4278313"/>
          <p14:tracePt t="105486" x="7099300" y="4259263"/>
          <p14:tracePt t="105499" x="7108825" y="4251325"/>
          <p14:tracePt t="105522" x="7108825" y="4233863"/>
          <p14:tracePt t="105534" x="7108825" y="4224338"/>
          <p14:tracePt t="105547" x="7108825" y="4206875"/>
          <p14:tracePt t="105566" x="7108825" y="4197350"/>
          <p14:tracePt t="105576" x="7108825" y="4187825"/>
          <p14:tracePt t="105594" x="7108825" y="4170363"/>
          <p14:tracePt t="105608" x="7108825" y="4162425"/>
          <p14:tracePt t="105618" x="7108825" y="4143375"/>
          <p14:tracePt t="105631" x="7108825" y="4135438"/>
          <p14:tracePt t="105646" x="7108825" y="4116388"/>
          <p14:tracePt t="105646" x="7108825" y="4108450"/>
          <p14:tracePt t="105660" x="7089775" y="4081463"/>
          <p14:tracePt t="105674" x="7081838" y="4064000"/>
          <p14:tracePt t="105688" x="7064375" y="4037013"/>
          <p14:tracePt t="105702" x="7000875" y="4000500"/>
          <p14:tracePt t="105717" x="6946900" y="3992563"/>
          <p14:tracePt t="105731" x="6921500" y="3973513"/>
          <p14:tracePt t="105745" x="6867525" y="3973513"/>
          <p14:tracePt t="105759" x="6858000" y="3956050"/>
          <p14:tracePt t="105774" x="6813550" y="3956050"/>
          <p14:tracePt t="105788" x="6804025" y="3956050"/>
          <p14:tracePt t="105802" x="6796088" y="3956050"/>
          <p14:tracePt t="105817" x="6778625" y="3965575"/>
          <p14:tracePt t="105831" x="6769100" y="3965575"/>
          <p14:tracePt t="105845" x="6769100" y="3973513"/>
          <p14:tracePt t="105859" x="6751638" y="3992563"/>
          <p14:tracePt t="105888" x="6742113" y="4000500"/>
          <p14:tracePt t="105888" x="6742113" y="4019550"/>
          <p14:tracePt t="105922" x="6742113" y="4027488"/>
          <p14:tracePt t="105937" x="6724650" y="4044950"/>
          <p14:tracePt t="105947" x="6715125" y="4054475"/>
          <p14:tracePt t="105947" x="6715125" y="4064000"/>
          <p14:tracePt t="105968" x="6715125" y="4081463"/>
          <p14:tracePt t="105974" x="6697663" y="4081463"/>
          <p14:tracePt t="105988" x="6697663" y="4090988"/>
          <p14:tracePt t="106043" x="6697663" y="4108450"/>
          <p14:tracePt t="106068" x="6697663" y="4116388"/>
          <p14:tracePt t="106080" x="6697663" y="4135438"/>
          <p14:tracePt t="106091" x="6697663" y="4143375"/>
          <p14:tracePt t="106105" x="6697663" y="4162425"/>
          <p14:tracePt t="106116" x="6697663" y="4187825"/>
          <p14:tracePt t="106130" x="6697663" y="4197350"/>
          <p14:tracePt t="106145" x="6697663" y="4224338"/>
          <p14:tracePt t="106145" x="6697663" y="4241800"/>
          <p14:tracePt t="106159" x="6697663" y="4251325"/>
          <p14:tracePt t="106173" x="6707188" y="4251325"/>
          <p14:tracePt t="106188" x="6715125" y="4268788"/>
          <p14:tracePt t="107244" x="6715125" y="4278313"/>
          <p14:tracePt t="107268" x="6732588" y="4278313"/>
          <p14:tracePt t="107309" x="6742113" y="4278313"/>
          <p14:tracePt t="107319" x="6742113" y="4295775"/>
          <p14:tracePt t="107329" x="6759575" y="4295775"/>
          <p14:tracePt t="107337" x="6769100" y="4295775"/>
          <p14:tracePt t="107343" x="6786563" y="4295775"/>
          <p14:tracePt t="107358" x="6796088" y="4295775"/>
          <p14:tracePt t="107372" x="6804025" y="4295775"/>
          <p14:tracePt t="107400" x="6823075" y="4295775"/>
          <p14:tracePt t="107401" x="6823075" y="4305300"/>
          <p14:tracePt t="107415" x="6831013" y="4305300"/>
          <p14:tracePt t="107449" x="6850063" y="4305300"/>
          <p14:tracePt t="107693" x="6850063" y="4313238"/>
          <p14:tracePt t="107813" x="6840538" y="4330700"/>
          <p14:tracePt t="107862" x="6831013" y="4330700"/>
          <p14:tracePt t="107877" x="6831013" y="4340225"/>
          <p14:tracePt t="107887" x="6813550" y="4340225"/>
          <p14:tracePt t="107901" x="6804025" y="4357688"/>
          <p14:tracePt t="107910" x="6796088" y="4367213"/>
          <p14:tracePt t="107914" x="6778625" y="4384675"/>
          <p14:tracePt t="107928" x="6769100" y="4394200"/>
          <p14:tracePt t="107943" x="6751638" y="4411663"/>
          <p14:tracePt t="107957" x="6724650" y="4465638"/>
          <p14:tracePt t="107971" x="6688138" y="4500563"/>
          <p14:tracePt t="107986" x="6661150" y="4519613"/>
          <p14:tracePt t="108000" x="6626225" y="4519613"/>
          <p14:tracePt t="108014" x="6599238" y="4537075"/>
          <p14:tracePt t="108028" x="6581775" y="4545013"/>
          <p14:tracePt t="108043" x="6554788" y="4545013"/>
          <p14:tracePt t="108071" x="6545263" y="4554538"/>
          <p14:tracePt t="108213" x="6545263" y="4572000"/>
          <p14:tracePt t="112488" x="0" y="0"/>
        </p14:tracePtLst>
        <p14:tracePtLst>
          <p14:tracePt t="146504" x="6653213" y="4438650"/>
          <p14:tracePt t="146563" x="6653213" y="4448175"/>
          <p14:tracePt t="146625" x="6653213" y="4465638"/>
          <p14:tracePt t="146698" x="6653213" y="4473575"/>
          <p14:tracePt t="146747" x="6653213" y="4492625"/>
          <p14:tracePt t="146772" x="6653213" y="4500563"/>
          <p14:tracePt t="146807" x="6653213" y="4519613"/>
          <p14:tracePt t="146818" x="6653213" y="4527550"/>
          <p14:tracePt t="146843" x="6653213" y="4537075"/>
          <p14:tracePt t="146879" x="6661150" y="4554538"/>
          <p14:tracePt t="146903" x="6661150" y="4564063"/>
          <p14:tracePt t="146916" x="6661150" y="4581525"/>
          <p14:tracePt t="146931" x="6680200" y="4608513"/>
          <p14:tracePt t="146945" x="6680200" y="4662488"/>
          <p14:tracePt t="146946" x="6697663" y="4706938"/>
          <p14:tracePt t="146960" x="6715125" y="4759325"/>
          <p14:tracePt t="146974" x="6715125" y="4768850"/>
          <p14:tracePt t="146988" x="6742113" y="4813300"/>
          <p14:tracePt t="147003" x="6742113" y="4822825"/>
          <p14:tracePt t="147017" x="6742113" y="4840288"/>
          <p14:tracePt t="147031" x="6751638" y="4840288"/>
          <p14:tracePt t="147046" x="6751638" y="4849813"/>
          <p14:tracePt t="147060" x="6769100" y="4876800"/>
          <p14:tracePt t="147074" x="6778625" y="4894263"/>
          <p14:tracePt t="147111" x="6796088" y="4894263"/>
          <p14:tracePt t="147122" x="6804025" y="4902200"/>
          <p14:tracePt t="147134" x="6823075" y="4902200"/>
          <p14:tracePt t="147149" x="6831013" y="4921250"/>
          <p14:tracePt t="147159" x="6858000" y="4921250"/>
          <p14:tracePt t="147174" x="6875463" y="4921250"/>
          <p14:tracePt t="147183" x="6884988" y="4921250"/>
          <p14:tracePt t="147188" x="6902450" y="4921250"/>
          <p14:tracePt t="147202" x="6929438" y="4911725"/>
          <p14:tracePt t="147217" x="6929438" y="4894263"/>
          <p14:tracePt t="147231" x="6938963" y="4884738"/>
          <p14:tracePt t="147245" x="6956425" y="4884738"/>
          <p14:tracePt t="147316" x="6965950" y="4884738"/>
          <p14:tracePt t="147499" x="6965950" y="4876800"/>
          <p14:tracePt t="147582" x="6946900" y="4876800"/>
          <p14:tracePt t="147607" x="6938963" y="4876800"/>
          <p14:tracePt t="147619" x="6921500" y="4876800"/>
          <p14:tracePt t="147655" x="6911975" y="4876800"/>
          <p14:tracePt t="147788" x="6929438" y="4876800"/>
          <p14:tracePt t="147802" x="6938963" y="4876800"/>
          <p14:tracePt t="147814" x="6956425" y="4876800"/>
          <p14:tracePt t="147837" x="6965950" y="4876800"/>
          <p14:tracePt t="147853" x="6983413" y="4876800"/>
          <p14:tracePt t="147862" x="6992938" y="4876800"/>
          <p14:tracePt t="147874" x="7000875" y="4876800"/>
          <p14:tracePt t="147899" x="7018338" y="4876800"/>
          <p14:tracePt t="147909" x="7018338" y="4884738"/>
          <p14:tracePt t="150676" x="7027863" y="4884738"/>
          <p14:tracePt t="150691" x="7045325" y="4884738"/>
          <p14:tracePt t="150712" x="7054850" y="4884738"/>
          <p14:tracePt t="150725" x="7072313" y="4884738"/>
          <p14:tracePt t="150737" x="7081838" y="4884738"/>
          <p14:tracePt t="150750" x="7099300" y="4884738"/>
          <p14:tracePt t="150763" x="7108825" y="4884738"/>
          <p14:tracePt t="150787" x="7126288" y="4884738"/>
          <p14:tracePt t="150809" x="7135813" y="4884738"/>
          <p14:tracePt t="150958" x="7116763" y="4884738"/>
          <p14:tracePt t="150968" x="7108825" y="4884738"/>
          <p14:tracePt t="150982" x="7089775" y="4884738"/>
          <p14:tracePt t="150994" x="7081838" y="4884738"/>
          <p14:tracePt t="151005" x="7064375" y="4884738"/>
          <p14:tracePt t="151016" x="7054850" y="4884738"/>
          <p14:tracePt t="151029" x="7037388" y="4884738"/>
          <p14:tracePt t="151029" x="7027863" y="4884738"/>
          <p14:tracePt t="151064" x="7010400" y="4884738"/>
          <p14:tracePt t="151090" x="7000875" y="4884738"/>
          <p14:tracePt t="151222" x="7018338" y="4884738"/>
          <p14:tracePt t="151234" x="7027863" y="4884738"/>
          <p14:tracePt t="151246" x="7054850" y="4884738"/>
          <p14:tracePt t="151258" x="7072313" y="4876800"/>
          <p14:tracePt t="151273" x="7099300" y="4876800"/>
          <p14:tracePt t="151283" x="7153275" y="4876800"/>
          <p14:tracePt t="151295" x="7180263" y="4876800"/>
          <p14:tracePt t="151305" x="7188200" y="4876800"/>
          <p14:tracePt t="151313" x="7207250" y="4876800"/>
          <p14:tracePt t="151328" x="7215188" y="4876800"/>
          <p14:tracePt t="151502" x="7197725" y="4876800"/>
          <p14:tracePt t="151512" x="7170738" y="4876800"/>
          <p14:tracePt t="151525" x="7135813" y="4876800"/>
          <p14:tracePt t="151538" x="7108825" y="4876800"/>
          <p14:tracePt t="151549" x="7099300" y="4876800"/>
          <p14:tracePt t="151562" x="7081838" y="4876800"/>
          <p14:tracePt t="151575" x="7072313" y="4876800"/>
          <p14:tracePt t="151586" x="7054850" y="4876800"/>
          <p14:tracePt t="151609" x="7045325" y="4876800"/>
          <p14:tracePt t="151793" x="7045325" y="4857750"/>
          <p14:tracePt t="151816" x="7064375" y="4857750"/>
          <p14:tracePt t="151841" x="7089775" y="4857750"/>
          <p14:tracePt t="151853" x="7116763" y="4857750"/>
          <p14:tracePt t="151865" x="7153275" y="4857750"/>
          <p14:tracePt t="151877" x="7161213" y="4857750"/>
          <p14:tracePt t="151891" x="7188200" y="4857750"/>
          <p14:tracePt t="151902" x="7207250" y="4867275"/>
          <p14:tracePt t="151912" x="7215188" y="4867275"/>
          <p14:tracePt t="151961" x="7224713" y="4867275"/>
          <p14:tracePt t="152037" x="7224713" y="4876800"/>
          <p14:tracePt t="152084" x="7215188" y="4876800"/>
          <p14:tracePt t="152107" x="7197725" y="4876800"/>
          <p14:tracePt t="152120" x="7170738" y="4876800"/>
          <p14:tracePt t="152132" x="7161213" y="4876800"/>
          <p14:tracePt t="152143" x="7143750" y="4876800"/>
          <p14:tracePt t="152155" x="7135813" y="4876800"/>
          <p14:tracePt t="152169" x="7116763" y="4876800"/>
          <p14:tracePt t="152175" x="7108825" y="4876800"/>
          <p14:tracePt t="152205" x="7089775" y="4857750"/>
          <p14:tracePt t="152254" x="7081838" y="4849813"/>
          <p14:tracePt t="152387" x="7081838" y="4786313"/>
          <p14:tracePt t="152397" x="7081838" y="4714875"/>
          <p14:tracePt t="152411" x="7081838" y="4670425"/>
          <p14:tracePt t="152420" x="7081838" y="4616450"/>
          <p14:tracePt t="152426" x="7081838" y="4572000"/>
          <p14:tracePt t="152441" x="7081838" y="4519613"/>
          <p14:tracePt t="152469" x="7081838" y="4456113"/>
          <p14:tracePt t="152470" x="7089775" y="4384675"/>
          <p14:tracePt t="152484" x="7089775" y="4305300"/>
          <p14:tracePt t="152498" x="7089775" y="4278313"/>
          <p14:tracePt t="152512" x="7089775" y="4259263"/>
          <p14:tracePt t="152526" x="7089775" y="4251325"/>
          <p14:tracePt t="152605" x="7089775" y="4268788"/>
          <p14:tracePt t="152617" x="7089775" y="4322763"/>
          <p14:tracePt t="152628" x="7089775" y="4384675"/>
          <p14:tracePt t="152641" x="7089775" y="4438650"/>
          <p14:tracePt t="152641" x="7081838" y="4483100"/>
          <p14:tracePt t="152655" x="7081838" y="4519613"/>
          <p14:tracePt t="152669" x="7081838" y="4545013"/>
          <p14:tracePt t="152683" x="7064375" y="4616450"/>
          <p14:tracePt t="152698" x="7045325" y="4714875"/>
          <p14:tracePt t="152712" x="7018338" y="4840288"/>
          <p14:tracePt t="152726" x="6983413" y="4992688"/>
          <p14:tracePt t="152740" x="6983413" y="5019675"/>
          <p14:tracePt t="152755" x="6965950" y="5054600"/>
          <p14:tracePt t="152769" x="6965950" y="5064125"/>
          <p14:tracePt t="152802" x="6965950" y="5081588"/>
          <p14:tracePt t="152858" x="6965950" y="5054600"/>
          <p14:tracePt t="152871" x="6965950" y="5027613"/>
          <p14:tracePt t="152886" x="6965950" y="4938713"/>
          <p14:tracePt t="152896" x="6973888" y="4867275"/>
          <p14:tracePt t="152909" x="6973888" y="4795838"/>
          <p14:tracePt t="152919" x="6973888" y="4706938"/>
          <p14:tracePt t="152932" x="6973888" y="4616450"/>
          <p14:tracePt t="152948" x="7000875" y="4483100"/>
          <p14:tracePt t="152960" x="7000875" y="4394200"/>
          <p14:tracePt t="152968" x="7018338" y="4340225"/>
          <p14:tracePt t="152983" x="7018338" y="4313238"/>
          <p14:tracePt t="152983" x="7018338" y="4295775"/>
          <p14:tracePt t="153042" x="7018338" y="4349750"/>
          <p14:tracePt t="153056" x="7018338" y="4421188"/>
          <p14:tracePt t="153065" x="7018338" y="4465638"/>
          <p14:tracePt t="153078" x="7010400" y="4500563"/>
          <p14:tracePt t="153092" x="6992938" y="4545013"/>
          <p14:tracePt t="153102" x="6973888" y="4598988"/>
          <p14:tracePt t="153113" x="6956425" y="4697413"/>
          <p14:tracePt t="153126" x="6938963" y="4849813"/>
          <p14:tracePt t="153141" x="6911975" y="4948238"/>
          <p14:tracePt t="153141" x="6894513" y="5019675"/>
          <p14:tracePt t="153154" x="6875463" y="5072063"/>
          <p14:tracePt t="153168" x="6875463" y="5099050"/>
          <p14:tracePt t="153183" x="6875463" y="5126038"/>
          <p14:tracePt t="153197" x="6867525" y="5153025"/>
          <p14:tracePt t="153250" x="6858000" y="5170488"/>
          <p14:tracePt t="153308" x="6858000" y="5162550"/>
          <p14:tracePt t="153320" x="6858000" y="5135563"/>
          <p14:tracePt t="153333" x="6858000" y="5091113"/>
          <p14:tracePt t="153346" x="6867525" y="4992688"/>
          <p14:tracePt t="153357" x="6884988" y="4921250"/>
          <p14:tracePt t="153369" x="6884988" y="4876800"/>
          <p14:tracePt t="153384" x="6894513" y="4840288"/>
          <p14:tracePt t="153385" x="6894513" y="4813300"/>
          <p14:tracePt t="153404" x="6894513" y="4805363"/>
          <p14:tracePt t="153491" x="6894513" y="4813300"/>
          <p14:tracePt t="153502" x="6875463" y="4830763"/>
          <p14:tracePt t="153515" x="6875463" y="4840288"/>
          <p14:tracePt t="153527" x="6867525" y="4857750"/>
          <p14:tracePt t="153540" x="6867525" y="4867275"/>
          <p14:tracePt t="153554" x="6867525" y="4884738"/>
          <p14:tracePt t="153554" x="6867525" y="4894263"/>
          <p14:tracePt t="153568" x="6867525" y="4911725"/>
          <p14:tracePt t="153582" x="6867525" y="4921250"/>
          <p14:tracePt t="161665" x="6867525" y="4902200"/>
          <p14:tracePt t="161690" x="6867525" y="4894263"/>
          <p14:tracePt t="161703" x="6867525" y="4876800"/>
          <p14:tracePt t="161715" x="6867525" y="4867275"/>
          <p14:tracePt t="161726" x="6867525" y="4840288"/>
          <p14:tracePt t="161741" x="6867525" y="4805363"/>
          <p14:tracePt t="161750" x="6867525" y="4778375"/>
          <p14:tracePt t="161765" x="6867525" y="4768850"/>
          <p14:tracePt t="161779" x="6867525" y="4741863"/>
          <p14:tracePt t="161780" x="6884988" y="4724400"/>
          <p14:tracePt t="161788" x="6884988" y="4714875"/>
          <p14:tracePt t="161802" x="6884988" y="4697413"/>
          <p14:tracePt t="161816" x="6884988" y="4687888"/>
          <p14:tracePt t="161845" x="6884988" y="4670425"/>
          <p14:tracePt t="161845" x="6884988" y="4662488"/>
          <p14:tracePt t="161859" x="6884988" y="4635500"/>
          <p14:tracePt t="161873" x="6902450" y="4537075"/>
          <p14:tracePt t="161887" x="6902450" y="4483100"/>
          <p14:tracePt t="161902" x="6902450" y="4456113"/>
          <p14:tracePt t="161916" x="6902450" y="4402138"/>
          <p14:tracePt t="161931" x="6902450" y="4367213"/>
          <p14:tracePt t="161945" x="6902450" y="4349750"/>
          <p14:tracePt t="161959" x="6902450" y="4340225"/>
          <p14:tracePt t="161973" x="6902450" y="4330700"/>
          <p14:tracePt t="161987" x="6902450" y="4313238"/>
          <p14:tracePt t="162016" x="6894513" y="4305300"/>
          <p14:tracePt t="162079" x="6884988" y="4305300"/>
          <p14:tracePt t="162126" x="6867525" y="4305300"/>
          <p14:tracePt t="162139" x="6867525" y="4286250"/>
          <p14:tracePt t="162153" x="6858000" y="4286250"/>
          <p14:tracePt t="162225" x="6850063" y="4286250"/>
          <p14:tracePt t="162248" x="6850063" y="4295775"/>
          <p14:tracePt t="162261" x="6831013" y="4305300"/>
          <p14:tracePt t="162272" x="6831013" y="4322763"/>
          <p14:tracePt t="162274" x="6813550" y="4349750"/>
          <p14:tracePt t="162287" x="6813550" y="4394200"/>
          <p14:tracePt t="162301" x="6813550" y="4510088"/>
          <p14:tracePt t="162316" x="6796088" y="4643438"/>
          <p14:tracePt t="162344" x="6796088" y="4706938"/>
          <p14:tracePt t="162358" x="6778625" y="4778375"/>
          <p14:tracePt t="162359" x="6778625" y="4938713"/>
          <p14:tracePt t="162373" x="6778625" y="5027613"/>
          <p14:tracePt t="162387" x="6778625" y="5099050"/>
          <p14:tracePt t="162401" x="6778625" y="5170488"/>
          <p14:tracePt t="162416" x="6778625" y="5233988"/>
          <p14:tracePt t="162430" x="6778625" y="5268913"/>
          <p14:tracePt t="162444" x="6778625" y="5340350"/>
          <p14:tracePt t="162458" x="6778625" y="5376863"/>
          <p14:tracePt t="162473" x="6778625" y="5421313"/>
          <p14:tracePt t="162487" x="6778625" y="5456238"/>
          <p14:tracePt t="162516" x="6778625" y="5527675"/>
          <p14:tracePt t="162516" x="6778625" y="5564188"/>
          <p14:tracePt t="162530" x="6778625" y="5591175"/>
          <p14:tracePt t="162544" x="6778625" y="5618163"/>
          <p14:tracePt t="162559" x="6778625" y="5635625"/>
          <p14:tracePt t="162573" x="6778625" y="5643563"/>
          <p14:tracePt t="162587" x="6778625" y="5689600"/>
          <p14:tracePt t="162601" x="6778625" y="5715000"/>
          <p14:tracePt t="162615" x="6778625" y="5724525"/>
          <p14:tracePt t="162629" x="6778625" y="5741988"/>
          <p14:tracePt t="162644" x="6778625" y="5768975"/>
          <p14:tracePt t="162658" x="6778625" y="5778500"/>
          <p14:tracePt t="162687" x="6778625" y="5832475"/>
          <p14:tracePt t="162687" x="6778625" y="5867400"/>
          <p14:tracePt t="162701" x="6778625" y="5911850"/>
          <p14:tracePt t="162715" x="6778625" y="5938838"/>
          <p14:tracePt t="162730" x="6759575" y="5975350"/>
          <p14:tracePt t="162744" x="6759575" y="6019800"/>
          <p14:tracePt t="162758" x="6759575" y="6027738"/>
          <p14:tracePt t="162772" x="6759575" y="6037263"/>
          <p14:tracePt t="162787" x="6751638" y="6037263"/>
          <p14:tracePt t="162801" x="6751638" y="6054725"/>
          <p14:tracePt t="163084" x="6751638" y="6046788"/>
          <p14:tracePt t="163545" x="6751638" y="6037263"/>
          <p14:tracePt t="164508" x="6751638" y="6027738"/>
          <p14:tracePt t="166168" x="6751638" y="6010275"/>
          <p14:tracePt t="166846" x="6751638" y="6000750"/>
          <p14:tracePt t="168229" x="6732588" y="6000750"/>
          <p14:tracePt t="168448" x="6724650" y="6000750"/>
          <p14:tracePt t="170315" x="6724650" y="5983288"/>
          <p14:tracePt t="173858" x="6724650" y="5975350"/>
          <p14:tracePt t="174308" x="6724650" y="5956300"/>
          <p14:tracePt t="175741" x="6715125" y="5956300"/>
          <p14:tracePt t="176503" x="6715125" y="5948363"/>
          <p14:tracePt t="176514" x="6715125" y="5929313"/>
          <p14:tracePt t="176527" x="6715125" y="5921375"/>
          <p14:tracePt t="176538" x="6715125" y="5903913"/>
          <p14:tracePt t="176550" x="6715125" y="5894388"/>
          <p14:tracePt t="176565" x="6715125" y="5884863"/>
          <p14:tracePt t="176574" x="6715125" y="5867400"/>
          <p14:tracePt t="176586" x="6715125" y="5857875"/>
          <p14:tracePt t="176599" x="6715125" y="5832475"/>
          <p14:tracePt t="176604" x="6715125" y="5795963"/>
          <p14:tracePt t="176616" x="6724650" y="5724525"/>
          <p14:tracePt t="176630" x="6724650" y="5662613"/>
          <p14:tracePt t="176644" x="6732588" y="5591175"/>
          <p14:tracePt t="176658" x="6759575" y="5340350"/>
          <p14:tracePt t="176673" x="6786563" y="5064125"/>
          <p14:tracePt t="176687" x="6831013" y="4813300"/>
          <p14:tracePt t="176701" x="6858000" y="4510088"/>
          <p14:tracePt t="176715" x="6884988" y="4233863"/>
          <p14:tracePt t="176730" x="6929438" y="4071938"/>
          <p14:tracePt t="176758" x="6946900" y="3911600"/>
          <p14:tracePt t="176759" x="6965950" y="3857625"/>
          <p14:tracePt t="176773" x="6983413" y="3813175"/>
          <p14:tracePt t="176787" x="7018338" y="3733800"/>
          <p14:tracePt t="176801" x="7037388" y="3670300"/>
          <p14:tracePt t="176816" x="7054850" y="3563938"/>
          <p14:tracePt t="176830" x="7072313" y="3465513"/>
          <p14:tracePt t="176844" x="7072313" y="3455988"/>
          <p14:tracePt t="176858" x="7072313" y="3438525"/>
          <p14:tracePt t="176873" x="7072313" y="3429000"/>
          <p14:tracePt t="177241" x="7072313" y="3446463"/>
          <p14:tracePt t="177255" x="7072313" y="3455988"/>
          <p14:tracePt t="177266" x="7072313" y="3482975"/>
          <p14:tracePt t="177280" x="7072313" y="3500438"/>
          <p14:tracePt t="177290" x="7072313" y="3509963"/>
          <p14:tracePt t="177303" x="7072313" y="3527425"/>
          <p14:tracePt t="177316" x="7072313" y="3536950"/>
          <p14:tracePt t="177316" x="7054850" y="3554413"/>
          <p14:tracePt t="177329" x="7054850" y="3563938"/>
          <p14:tracePt t="177363" x="7054850" y="3581400"/>
          <p14:tracePt t="177378" x="7045325" y="3589338"/>
          <p14:tracePt t="177391" x="7045325" y="3598863"/>
          <p14:tracePt t="177401" x="7045325" y="3635375"/>
          <p14:tracePt t="177401" x="7027863" y="3643313"/>
          <p14:tracePt t="177429" x="7027863" y="3670300"/>
          <p14:tracePt t="177429" x="7027863" y="3687763"/>
          <p14:tracePt t="177443" x="7018338" y="3714750"/>
          <p14:tracePt t="177457" x="7000875" y="3768725"/>
          <p14:tracePt t="177472" x="6983413" y="3786188"/>
          <p14:tracePt t="177486" x="6983413" y="3795713"/>
          <p14:tracePt t="177500" x="6973888" y="3813175"/>
          <p14:tracePt t="177514" x="6965950" y="3822700"/>
          <p14:tracePt t="177529" x="6965950" y="3840163"/>
          <p14:tracePt t="177543" x="6946900" y="3867150"/>
          <p14:tracePt t="177558" x="6938963" y="3876675"/>
          <p14:tracePt t="177586" x="6938963" y="3894138"/>
          <p14:tracePt t="177600" x="6921500" y="3902075"/>
          <p14:tracePt t="177601" x="6921500" y="3929063"/>
          <p14:tracePt t="177615" x="6921500" y="3948113"/>
          <p14:tracePt t="177629" x="6911975" y="3973513"/>
          <p14:tracePt t="177643" x="6911975" y="4019550"/>
          <p14:tracePt t="177658" x="6894513" y="4044950"/>
          <p14:tracePt t="177672" x="6894513" y="4054475"/>
          <p14:tracePt t="177702" x="6894513" y="4071938"/>
          <p14:tracePt t="177727" x="6894513" y="4081463"/>
          <p14:tracePt t="178249" x="6884988" y="4081463"/>
          <p14:tracePt t="178443" x="6867525" y="4081463"/>
          <p14:tracePt t="178517" x="6867525" y="4098925"/>
          <p14:tracePt t="182762" x="6867525" y="4108450"/>
          <p14:tracePt t="183502" x="6867525" y="4116388"/>
          <p14:tracePt t="183648" x="6858000" y="4116388"/>
          <p14:tracePt t="184170" x="6858000" y="4135438"/>
          <p14:tracePt t="185021" x="6858000" y="4143375"/>
          <p14:tracePt t="185031" x="6840538" y="4143375"/>
          <p14:tracePt t="185188" x="6840538" y="4162425"/>
          <p14:tracePt t="185591" x="6840538" y="4152900"/>
          <p14:tracePt t="186305" x="6840538" y="4143375"/>
          <p14:tracePt t="186693" x="6840538" y="4125913"/>
          <p14:tracePt t="186839" x="6831013" y="4125913"/>
          <p14:tracePt t="186922" x="6831013" y="4116388"/>
          <p14:tracePt t="187182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</a:t>
            </a:r>
            <a:r>
              <a:rPr lang="en-US" dirty="0" smtClean="0"/>
              <a:t>Register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823" y="1059931"/>
            <a:ext cx="8114646" cy="23735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MIPS register names begin with a </a:t>
            </a:r>
            <a:r>
              <a:rPr lang="en-US" dirty="0">
                <a:solidFill>
                  <a:schemeClr val="accent1"/>
                </a:solidFill>
              </a:rPr>
              <a:t>$</a:t>
            </a:r>
            <a:r>
              <a:rPr lang="en-US" dirty="0"/>
              <a:t>. There are two naming conventions:</a:t>
            </a:r>
          </a:p>
          <a:p>
            <a:pPr marL="357188" lvl="1" indent="265113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By number:</a:t>
            </a:r>
          </a:p>
          <a:p>
            <a:pPr marL="357188" lvl="3" indent="265113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… $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  <a:p>
            <a:pPr marL="357188" lvl="2" indent="265113">
              <a:buFont typeface="Arial" panose="020B0604020202020204" pitchFamily="34" charset="0"/>
              <a:buChar char="•"/>
            </a:pPr>
            <a:r>
              <a:rPr lang="en-US" sz="2000" dirty="0" smtClean="0"/>
              <a:t>By </a:t>
            </a:r>
            <a:r>
              <a:rPr lang="en-US" sz="2000" dirty="0"/>
              <a:t>(mostly) two-character names, such as:</a:t>
            </a:r>
          </a:p>
          <a:p>
            <a:pPr marL="357188" lvl="3" indent="265113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s7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</a:t>
            </a:r>
            <a:endParaRPr lang="en-US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22597" y="1720421"/>
            <a:ext cx="2089231" cy="4220921"/>
            <a:chOff x="6822597" y="1720421"/>
            <a:chExt cx="2089231" cy="4220921"/>
          </a:xfrm>
        </p:grpSpPr>
        <p:graphicFrame>
          <p:nvGraphicFramePr>
            <p:cNvPr id="4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4099508"/>
                </p:ext>
              </p:extLst>
            </p:nvPr>
          </p:nvGraphicFramePr>
          <p:xfrm>
            <a:off x="6895307" y="1720421"/>
            <a:ext cx="1952863" cy="3712878"/>
          </p:xfrm>
          <a:graphic>
            <a:graphicData uri="http://schemas.openxmlformats.org/drawingml/2006/table">
              <a:tbl>
                <a:tblPr firstRow="1">
                  <a:tableStyleId>{B301B821-A1FF-4177-AEE7-76D212191A09}</a:tableStyleId>
                </a:tblPr>
                <a:tblGrid>
                  <a:gridCol w="939852"/>
                  <a:gridCol w="1013011"/>
                </a:tblGrid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Number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Name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$0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>
                            <a:effectLst/>
                          </a:rPr>
                          <a:t>$zero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$1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$at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$2</a:t>
                        </a:r>
                        <a:r>
                          <a:rPr lang="en-US" sz="1400" dirty="0">
                            <a:effectLst/>
                          </a:rPr>
                          <a:t>, </a:t>
                        </a:r>
                        <a:r>
                          <a:rPr lang="en-US" sz="1400" dirty="0" smtClean="0">
                            <a:effectLst/>
                          </a:rPr>
                          <a:t>$3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$v0, $v1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$4 </a:t>
                        </a:r>
                        <a:r>
                          <a:rPr lang="en-US" sz="1400" dirty="0">
                            <a:effectLst/>
                          </a:rPr>
                          <a:t>- </a:t>
                        </a:r>
                        <a:r>
                          <a:rPr lang="en-US" sz="1400" dirty="0" smtClean="0">
                            <a:effectLst/>
                          </a:rPr>
                          <a:t>$7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$a0 - $a3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$8 </a:t>
                        </a:r>
                        <a:r>
                          <a:rPr lang="en-US" sz="1400" dirty="0">
                            <a:effectLst/>
                          </a:rPr>
                          <a:t>- </a:t>
                        </a:r>
                        <a:r>
                          <a:rPr lang="en-US" sz="1400" dirty="0" smtClean="0">
                            <a:effectLst/>
                          </a:rPr>
                          <a:t>$15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$t0 - $t7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$16 </a:t>
                        </a:r>
                        <a:r>
                          <a:rPr lang="en-US" sz="1400" dirty="0">
                            <a:effectLst/>
                          </a:rPr>
                          <a:t>- </a:t>
                        </a:r>
                        <a:r>
                          <a:rPr lang="en-US" sz="1400" dirty="0" smtClean="0">
                            <a:effectLst/>
                          </a:rPr>
                          <a:t>$23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$s0 - $s7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$24</a:t>
                        </a:r>
                        <a:r>
                          <a:rPr lang="en-US" sz="1400" dirty="0">
                            <a:effectLst/>
                          </a:rPr>
                          <a:t>, </a:t>
                        </a:r>
                        <a:r>
                          <a:rPr lang="en-US" sz="1400" dirty="0" smtClean="0">
                            <a:effectLst/>
                          </a:rPr>
                          <a:t>$25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$t8, $t9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$26</a:t>
                        </a:r>
                        <a:r>
                          <a:rPr lang="en-US" sz="1400" dirty="0">
                            <a:effectLst/>
                          </a:rPr>
                          <a:t>, </a:t>
                        </a:r>
                        <a:r>
                          <a:rPr lang="en-US" sz="1400" dirty="0" smtClean="0">
                            <a:effectLst/>
                          </a:rPr>
                          <a:t>$27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$k0, $k1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$28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</a:t>
                        </a:r>
                        <a:r>
                          <a:rPr lang="en-US" sz="1400" dirty="0" err="1">
                            <a:effectLst/>
                          </a:rPr>
                          <a:t>gp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$29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</a:t>
                        </a:r>
                        <a:r>
                          <a:rPr lang="en-US" sz="1400" dirty="0" err="1">
                            <a:effectLst/>
                          </a:rPr>
                          <a:t>sp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$30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$fp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$31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</a:t>
                        </a:r>
                        <a:r>
                          <a:rPr lang="en-US" sz="1400" dirty="0" err="1">
                            <a:effectLst/>
                          </a:rPr>
                          <a:t>ra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</a:tbl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6822597" y="5510455"/>
              <a:ext cx="20892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+mn-lt"/>
                </a:rPr>
                <a:t>D</a:t>
              </a:r>
              <a:r>
                <a:rPr lang="en-US" sz="1100" dirty="0" smtClean="0">
                  <a:latin typeface="+mn-lt"/>
                </a:rPr>
                <a:t>etailed description of each register can be seen by </a:t>
              </a:r>
              <a:r>
                <a:rPr lang="en-US" sz="1100" dirty="0" smtClean="0">
                  <a:latin typeface="+mn-lt"/>
                  <a:hlinkClick r:id="rId5"/>
                </a:rPr>
                <a:t>this link</a:t>
              </a:r>
              <a:endParaRPr lang="en-US" sz="1100" dirty="0" smtClean="0">
                <a:latin typeface="+mn-lt"/>
              </a:endParaRPr>
            </a:p>
          </p:txBody>
        </p:sp>
      </p:grp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3893" y="3426613"/>
            <a:ext cx="6223093" cy="237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6842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1030288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131445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Why so many different registers</a:t>
            </a:r>
            <a:r>
              <a:rPr lang="en-US" dirty="0" smtClean="0">
                <a:latin typeface="+mn-lt"/>
              </a:rPr>
              <a:t>?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Not all of them are general purpose registers (GPR)</a:t>
            </a:r>
          </a:p>
          <a:p>
            <a:pPr marL="688975" lvl="1" indent="-342900"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There </a:t>
            </a:r>
            <a:r>
              <a:rPr lang="en-US" sz="2000" dirty="0">
                <a:latin typeface="+mn-lt"/>
              </a:rPr>
              <a:t>are a lot of special purposes: </a:t>
            </a:r>
            <a:r>
              <a:rPr lang="en-US" sz="2000" dirty="0">
                <a:solidFill>
                  <a:schemeClr val="tx2"/>
                </a:solidFill>
                <a:latin typeface="+mn-lt"/>
              </a:rPr>
              <a:t>procedure mechanism, exception/interrupt </a:t>
            </a: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handling,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 our project mostly </a:t>
            </a:r>
            <a:r>
              <a:rPr lang="en-US" dirty="0" smtClean="0">
                <a:latin typeface="+mn-lt"/>
              </a:rPr>
              <a:t>GPRs </a:t>
            </a:r>
            <a:r>
              <a:rPr lang="en-US" dirty="0">
                <a:latin typeface="+mn-lt"/>
              </a:rPr>
              <a:t>are used: </a:t>
            </a:r>
            <a:r>
              <a:rPr lang="en-US" sz="2000" dirty="0" smtClean="0">
                <a:solidFill>
                  <a:schemeClr val="tx2"/>
                </a:solidFill>
                <a:latin typeface="+mn-lt"/>
              </a:rPr>
              <a:t>$t and $s</a:t>
            </a: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4104211"/>
      </p:ext>
    </p:extLst>
  </p:cSld>
  <p:clrMapOvr>
    <a:masterClrMapping/>
  </p:clrMapOvr>
  <p:transition advTm="4442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5950" x="2197100" y="3187700"/>
          <p14:tracePt t="56010" x="2214563" y="3187700"/>
          <p14:tracePt t="56032" x="2224088" y="3187700"/>
          <p14:tracePt t="56058" x="2241550" y="3187700"/>
          <p14:tracePt t="56105" x="2251075" y="3187700"/>
          <p14:tracePt t="56276" x="2251075" y="3197225"/>
          <p14:tracePt t="56287" x="2251075" y="3206750"/>
          <p14:tracePt t="56301" x="2251075" y="3224213"/>
          <p14:tracePt t="56323" x="2232025" y="3224213"/>
          <p14:tracePt t="56336" x="2232025" y="3232150"/>
          <p14:tracePt t="56348" x="2224088" y="3232150"/>
          <p14:tracePt t="56350" x="2205038" y="3232150"/>
          <p14:tracePt t="56378" x="2205038" y="3241675"/>
          <p14:tracePt t="56410" x="2205038" y="3259138"/>
          <p14:tracePt t="56482" x="2214563" y="3259138"/>
          <p14:tracePt t="56509" x="2224088" y="3259138"/>
          <p14:tracePt t="56519" x="2241550" y="3259138"/>
          <p14:tracePt t="56529" x="2251075" y="3259138"/>
          <p14:tracePt t="56554" x="2268538" y="3268663"/>
          <p14:tracePt t="56664" x="2259013" y="3268663"/>
          <p14:tracePt t="56675" x="2251075" y="3268663"/>
          <p14:tracePt t="56677" x="2214563" y="3251200"/>
          <p14:tracePt t="56706" x="2187575" y="3241675"/>
          <p14:tracePt t="56707" x="2152650" y="3224213"/>
          <p14:tracePt t="56720" x="2143125" y="3224213"/>
          <p14:tracePt t="56735" x="2133600" y="3224213"/>
          <p14:tracePt t="56823" x="2143125" y="3224213"/>
          <p14:tracePt t="56834" x="2179638" y="3224213"/>
          <p14:tracePt t="56835" x="2187575" y="3224213"/>
          <p14:tracePt t="56863" x="2214563" y="3224213"/>
          <p14:tracePt t="56877" x="2232025" y="3241675"/>
          <p14:tracePt t="56878" x="2241550" y="3241675"/>
          <p14:tracePt t="56892" x="2268538" y="3241675"/>
          <p14:tracePt t="56906" x="2268538" y="3251200"/>
          <p14:tracePt t="56955" x="2268538" y="3268663"/>
          <p14:tracePt t="56977" x="2268538" y="3278188"/>
          <p14:tracePt t="57007" x="2268538" y="3295650"/>
          <p14:tracePt t="57053" x="2251075" y="3295650"/>
          <p14:tracePt t="57075" x="2241550" y="3295650"/>
          <p14:tracePt t="57088" x="2241550" y="3303588"/>
          <p14:tracePt t="58982" x="2224088" y="3322638"/>
          <p14:tracePt t="59001" x="2214563" y="3322638"/>
          <p14:tracePt t="59011" x="2197100" y="3322638"/>
          <p14:tracePt t="59025" x="2187575" y="3322638"/>
          <p14:tracePt t="59031" x="2160588" y="3322638"/>
          <p14:tracePt t="59047" x="2143125" y="3322638"/>
          <p14:tracePt t="59061" x="2133600" y="3322638"/>
          <p14:tracePt t="59062" x="2116138" y="3322638"/>
          <p14:tracePt t="59224" x="2116138" y="3313113"/>
          <p14:tracePt t="59235" x="2125663" y="3313113"/>
          <p14:tracePt t="59250" x="2133600" y="3313113"/>
          <p14:tracePt t="59261" x="2160588" y="3313113"/>
          <p14:tracePt t="59262" x="2197100" y="3295650"/>
          <p14:tracePt t="59276" x="2268538" y="3278188"/>
          <p14:tracePt t="59290" x="2312988" y="3268663"/>
          <p14:tracePt t="59304" x="2366963" y="3251200"/>
          <p14:tracePt t="59319" x="2465388" y="3214688"/>
          <p14:tracePt t="59348" x="2500313" y="3197225"/>
          <p14:tracePt t="59348" x="2509838" y="3197225"/>
          <p14:tracePt t="59362" x="2527300" y="3197225"/>
          <p14:tracePt t="59417" x="2527300" y="3206750"/>
          <p14:tracePt t="59429" x="2527300" y="3214688"/>
          <p14:tracePt t="60569" x="0" y="0"/>
        </p14:tracePtLst>
        <p14:tracePtLst>
          <p14:tracePt t="71360" x="7956550" y="2206625"/>
          <p14:tracePt t="71595" x="7947025" y="2206625"/>
          <p14:tracePt t="71667" x="7939088" y="2206625"/>
          <p14:tracePt t="71682" x="7939088" y="2214563"/>
          <p14:tracePt t="71683" x="7929563" y="2214563"/>
          <p14:tracePt t="71691" x="7929563" y="2224088"/>
          <p14:tracePt t="71705" x="7912100" y="2224088"/>
          <p14:tracePt t="71740" x="7912100" y="2241550"/>
          <p14:tracePt t="71778" x="7902575" y="2241550"/>
          <p14:tracePt t="71837" x="7902575" y="2251075"/>
          <p14:tracePt t="71897" x="7902575" y="2268538"/>
          <p14:tracePt t="71935" x="7902575" y="2278063"/>
          <p14:tracePt t="71974" x="7902575" y="2286000"/>
          <p14:tracePt t="72625" x="7921625" y="2286000"/>
          <p14:tracePt t="72638" x="7929563" y="2286000"/>
          <p14:tracePt t="72649" x="7939088" y="2286000"/>
          <p14:tracePt t="72661" x="7974013" y="2286000"/>
          <p14:tracePt t="72675" x="8001000" y="2286000"/>
          <p14:tracePt t="72676" x="8010525" y="2278063"/>
          <p14:tracePt t="72690" x="8027988" y="2278063"/>
          <p14:tracePt t="72704" x="8054975" y="2259013"/>
          <p14:tracePt t="72718" x="8081963" y="2259013"/>
          <p14:tracePt t="72733" x="8143875" y="2259013"/>
          <p14:tracePt t="72747" x="8153400" y="2259013"/>
          <p14:tracePt t="72775" x="8180388" y="2259013"/>
          <p14:tracePt t="72790" x="8197850" y="2259013"/>
          <p14:tracePt t="72806" x="8207375" y="2259013"/>
          <p14:tracePt t="72821" x="8224838" y="2259013"/>
          <p14:tracePt t="73025" x="8215313" y="2278063"/>
          <p14:tracePt t="73037" x="8207375" y="2278063"/>
          <p14:tracePt t="73050" x="8180388" y="2278063"/>
          <p14:tracePt t="73062" x="8143875" y="2295525"/>
          <p14:tracePt t="73063" x="8116888" y="2295525"/>
          <p14:tracePt t="73083" x="8081963" y="2303463"/>
          <p14:tracePt t="73089" x="8054975" y="2303463"/>
          <p14:tracePt t="73118" x="8045450" y="2303463"/>
          <p14:tracePt t="73132" x="8027988" y="2303463"/>
          <p14:tracePt t="73133" x="8001000" y="2303463"/>
          <p14:tracePt t="73296" x="8010525" y="2303463"/>
          <p14:tracePt t="73317" x="8018463" y="2303463"/>
          <p14:tracePt t="73353" x="8037513" y="2303463"/>
          <p14:tracePt t="73378" x="8045450" y="2303463"/>
          <p14:tracePt t="73402" x="8064500" y="2303463"/>
          <p14:tracePt t="73462" x="8072438" y="2303463"/>
          <p14:tracePt t="78286" x="0" y="0"/>
        </p14:tracePtLst>
        <p14:tracePtLst>
          <p14:tracePt t="145129" x="7537450" y="2840038"/>
          <p14:tracePt t="145151" x="7537450" y="2857500"/>
          <p14:tracePt t="145577" x="7537450" y="2849563"/>
          <p14:tracePt t="145588" x="7554913" y="2849563"/>
          <p14:tracePt t="145627" x="7581900" y="2849563"/>
          <p14:tracePt t="145636" x="7608888" y="2857500"/>
          <p14:tracePt t="145649" x="7643813" y="2874963"/>
          <p14:tracePt t="145664" x="7670800" y="2874963"/>
          <p14:tracePt t="145672" x="7680325" y="2874963"/>
          <p14:tracePt t="145687" x="7697788" y="2884488"/>
          <p14:tracePt t="145709" x="7707313" y="2884488"/>
          <p14:tracePt t="145734" x="7724775" y="2884488"/>
          <p14:tracePt t="145759" x="7732713" y="2884488"/>
          <p14:tracePt t="145770" x="7732713" y="2901950"/>
          <p14:tracePt t="145882" x="7732713" y="2911475"/>
          <p14:tracePt t="147858" x="7759700" y="2911475"/>
          <p14:tracePt t="147870" x="7778750" y="2911475"/>
          <p14:tracePt t="147882" x="7786688" y="2874963"/>
          <p14:tracePt t="147893" x="7823200" y="2867025"/>
          <p14:tracePt t="147910" x="7858125" y="2830513"/>
          <p14:tracePt t="147921" x="7902575" y="2795588"/>
          <p14:tracePt t="147931" x="7939088" y="2759075"/>
          <p14:tracePt t="147943" x="7974013" y="2714625"/>
          <p14:tracePt t="147946" x="8001000" y="2679700"/>
          <p14:tracePt t="147956" x="8037513" y="2660650"/>
          <p14:tracePt t="147971" x="8045450" y="2652713"/>
          <p14:tracePt t="147985" x="8081963" y="2635250"/>
          <p14:tracePt t="147999" x="8089900" y="2625725"/>
          <p14:tracePt t="148014" x="8099425" y="2608263"/>
          <p14:tracePt t="148028" x="8126413" y="2598738"/>
          <p14:tracePt t="148042" x="8126413" y="2581275"/>
          <p14:tracePt t="148307" x="8108950" y="2571750"/>
          <p14:tracePt t="148323" x="8099425" y="2571750"/>
          <p14:tracePt t="148337" x="8089900" y="2571750"/>
          <p14:tracePt t="148355" x="8072438" y="2563813"/>
          <p14:tracePt t="148380" x="8064500" y="2563813"/>
          <p14:tracePt t="148429" x="8045450" y="2563813"/>
          <p14:tracePt t="148550" x="8037513" y="2563813"/>
          <p14:tracePt t="148613" x="8018463" y="2563813"/>
          <p14:tracePt t="148646" x="8010525" y="2563813"/>
          <p14:tracePt t="148671" x="7993063" y="2563813"/>
          <p14:tracePt t="148709" x="7983538" y="2563813"/>
          <p14:tracePt t="148734" x="7966075" y="2563813"/>
          <p14:tracePt t="148755" x="7956550" y="2563813"/>
          <p14:tracePt t="148779" x="7947025" y="2563813"/>
          <p14:tracePt t="148830" x="7929563" y="2563813"/>
          <p14:tracePt t="149132" x="7921625" y="2563813"/>
          <p14:tracePt t="149180" x="7902575" y="2563813"/>
          <p14:tracePt t="149218" x="7894638" y="2563813"/>
          <p14:tracePt t="150065" x="7894638" y="2544763"/>
          <p14:tracePt t="150103" x="7894638" y="2536825"/>
          <p14:tracePt t="150113" x="7894638" y="2517775"/>
          <p14:tracePt t="150127" x="7912100" y="2509838"/>
          <p14:tracePt t="150141" x="7912100" y="2482850"/>
          <p14:tracePt t="150141" x="7921625" y="2446338"/>
          <p14:tracePt t="150154" x="7939088" y="2420938"/>
          <p14:tracePt t="150169" x="7956550" y="2384425"/>
          <p14:tracePt t="150183" x="7974013" y="2357438"/>
          <p14:tracePt t="150197" x="7974013" y="2339975"/>
          <p14:tracePt t="150211" x="8001000" y="2330450"/>
          <p14:tracePt t="150226" x="8010525" y="2312988"/>
          <p14:tracePt t="150240" x="8018463" y="2303463"/>
          <p14:tracePt t="150254" x="8037513" y="2286000"/>
          <p14:tracePt t="150268" x="8045450" y="2278063"/>
          <p14:tracePt t="150283" x="8045450" y="2259013"/>
          <p14:tracePt t="150297" x="8064500" y="2251075"/>
          <p14:tracePt t="150311" x="8072438" y="2232025"/>
          <p14:tracePt t="150326" x="8072438" y="2224088"/>
          <p14:tracePt t="150354" x="8089900" y="2224088"/>
          <p14:tracePt t="150355" x="8089900" y="2214563"/>
          <p14:tracePt t="150368" x="8099425" y="2197100"/>
          <p14:tracePt t="150383" x="8116888" y="2187575"/>
          <p14:tracePt t="150420" x="8126413" y="2187575"/>
          <p14:tracePt t="150578" x="8126413" y="2206625"/>
          <p14:tracePt t="150586" x="8126413" y="2214563"/>
          <p14:tracePt t="150599" x="8126413" y="2224088"/>
          <p14:tracePt t="150612" x="8126413" y="2241550"/>
          <p14:tracePt t="150625" x="8126413" y="2251075"/>
          <p14:tracePt t="150631" x="8108950" y="2286000"/>
          <p14:tracePt t="150639" x="8099425" y="2295525"/>
          <p14:tracePt t="150654" x="8064500" y="2322513"/>
          <p14:tracePt t="150668" x="8037513" y="2357438"/>
          <p14:tracePt t="150697" x="7966075" y="2420938"/>
          <p14:tracePt t="150698" x="7939088" y="2438400"/>
          <p14:tracePt t="150711" x="7921625" y="2446338"/>
          <p14:tracePt t="150725" x="7912100" y="2465388"/>
          <p14:tracePt t="150739" x="7902575" y="2473325"/>
          <p14:tracePt t="150769" x="7885113" y="2492375"/>
          <p14:tracePt t="150805" x="7885113" y="2500313"/>
          <p14:tracePt t="150881" x="7885113" y="2517775"/>
          <p14:tracePt t="150927" x="7885113" y="2527300"/>
          <p14:tracePt t="150940" x="7885113" y="2544763"/>
          <p14:tracePt t="150966" x="7885113" y="2554288"/>
          <p14:tracePt t="150976" x="7875588" y="2571750"/>
          <p14:tracePt t="151157" x="7894638" y="2571750"/>
          <p14:tracePt t="151166" x="7921625" y="2571750"/>
          <p14:tracePt t="151183" x="7947025" y="2563813"/>
          <p14:tracePt t="151196" x="7983538" y="2563813"/>
          <p14:tracePt t="151197" x="8010525" y="2544763"/>
          <p14:tracePt t="151210" x="8027988" y="2536825"/>
          <p14:tracePt t="151224" x="8037513" y="2536825"/>
          <p14:tracePt t="151239" x="8037513" y="2517775"/>
          <p14:tracePt t="151253" x="8054975" y="2517775"/>
          <p14:tracePt t="154649" x="8045450" y="2527300"/>
          <p14:tracePt t="154662" x="8018463" y="2527300"/>
          <p14:tracePt t="154670" x="8010525" y="2536825"/>
          <p14:tracePt t="154678" x="7993063" y="2536825"/>
          <p14:tracePt t="154706" x="7983538" y="2536825"/>
          <p14:tracePt t="154707" x="7966075" y="2536825"/>
          <p14:tracePt t="154721" x="7956550" y="2536825"/>
          <p14:tracePt t="154735" x="7939088" y="2536825"/>
          <p14:tracePt t="154749" x="7929563" y="2536825"/>
          <p14:tracePt t="154764" x="7912100" y="2536825"/>
          <p14:tracePt t="154778" x="7902575" y="2536825"/>
          <p14:tracePt t="154792" x="7875588" y="2536825"/>
          <p14:tracePt t="154806" x="7858125" y="2536825"/>
          <p14:tracePt t="154821" x="7850188" y="2536825"/>
          <p14:tracePt t="154857" x="7831138" y="2536825"/>
          <p14:tracePt t="155427" x="7831138" y="2554288"/>
          <p14:tracePt t="155539" x="7831138" y="2563813"/>
          <p14:tracePt t="166635" x="7831138" y="2571750"/>
          <p14:tracePt t="166646" x="7831138" y="2589213"/>
          <p14:tracePt t="166659" x="7831138" y="2598738"/>
          <p14:tracePt t="166672" x="7831138" y="2616200"/>
          <p14:tracePt t="166683" x="7831138" y="2625725"/>
          <p14:tracePt t="166696" x="7831138" y="2643188"/>
          <p14:tracePt t="166697" x="7831138" y="2652713"/>
          <p14:tracePt t="166709" x="7831138" y="2670175"/>
          <p14:tracePt t="166723" x="7831138" y="2679700"/>
          <p14:tracePt t="166757" x="7831138" y="2697163"/>
          <p14:tracePt t="166799" x="7831138" y="2706688"/>
          <p14:tracePt t="166820" x="7840663" y="2706688"/>
          <p14:tracePt t="166842" x="7840663" y="2714625"/>
          <p14:tracePt t="166926" x="7840663" y="2732088"/>
          <p14:tracePt t="166951" x="7840663" y="2741613"/>
          <p14:tracePt t="166961" x="7840663" y="2759075"/>
          <p14:tracePt t="166974" x="7850188" y="2768600"/>
          <p14:tracePt t="166987" x="7850188" y="2786063"/>
          <p14:tracePt t="166998" x="7850188" y="2795588"/>
          <p14:tracePt t="167010" x="7850188" y="2813050"/>
          <p14:tracePt t="167034" x="7850188" y="2822575"/>
          <p14:tracePt t="167291" x="7850188" y="2840038"/>
          <p14:tracePt t="168333" x="7850188" y="2849563"/>
          <p14:tracePt t="168844" x="7850188" y="2857500"/>
          <p14:tracePt t="169171" x="7831138" y="2857500"/>
          <p14:tracePt t="169266" x="7831138" y="2874963"/>
          <p14:tracePt t="169283" x="7823200" y="2874963"/>
          <p14:tracePt t="170372" x="7823200" y="2867025"/>
          <p14:tracePt t="170894" x="7823200" y="2857500"/>
          <p14:tracePt t="181944" x="7840663" y="2849563"/>
          <p14:tracePt t="181955" x="7867650" y="2849563"/>
          <p14:tracePt t="181971" x="7894638" y="2849563"/>
          <p14:tracePt t="181982" x="7912100" y="2830513"/>
          <p14:tracePt t="181983" x="7921625" y="2830513"/>
          <p14:tracePt t="181994" x="7939088" y="2830513"/>
          <p14:tracePt t="182030" x="7947025" y="2830513"/>
          <p14:tracePt t="182041" x="7966075" y="2830513"/>
          <p14:tracePt t="182077" x="7974013" y="2830513"/>
          <p14:tracePt t="182105" x="7993063" y="2830513"/>
          <p14:tracePt t="182113" x="8001000" y="2830513"/>
          <p14:tracePt t="182127" x="8010525" y="2830513"/>
          <p14:tracePt t="182150" x="8027988" y="2830513"/>
          <p14:tracePt t="182163" x="8037513" y="2830513"/>
          <p14:tracePt t="182174" x="8054975" y="2840038"/>
          <p14:tracePt t="182200" x="8064500" y="2840038"/>
          <p14:tracePt t="182210" x="8081963" y="2840038"/>
          <p14:tracePt t="182345" x="8045450" y="2840038"/>
          <p14:tracePt t="182356" x="7993063" y="2840038"/>
          <p14:tracePt t="182371" x="7966075" y="2840038"/>
          <p14:tracePt t="182381" x="7956550" y="2840038"/>
          <p14:tracePt t="182395" x="7921625" y="2840038"/>
          <p14:tracePt t="182396" x="7912100" y="2840038"/>
          <p14:tracePt t="182407" x="7902575" y="2840038"/>
          <p14:tracePt t="182421" x="7867650" y="2840038"/>
          <p14:tracePt t="182436" x="7858125" y="2840038"/>
          <p14:tracePt t="182522" x="7858125" y="2830513"/>
          <p14:tracePt t="182574" x="7875588" y="2830513"/>
          <p14:tracePt t="182586" x="7885113" y="2830513"/>
          <p14:tracePt t="182600" x="7912100" y="2830513"/>
          <p14:tracePt t="182611" x="7929563" y="2830513"/>
          <p14:tracePt t="182623" x="7974013" y="2830513"/>
          <p14:tracePt t="182635" x="8001000" y="2830513"/>
          <p14:tracePt t="182636" x="8018463" y="2830513"/>
          <p14:tracePt t="182650" x="8045450" y="2830513"/>
          <p14:tracePt t="182678" x="8054975" y="2830513"/>
          <p14:tracePt t="182693" x="8072438" y="2830513"/>
          <p14:tracePt t="182708" x="8081963" y="2830513"/>
          <p14:tracePt t="182830" x="8054975" y="2830513"/>
          <p14:tracePt t="182841" x="8018463" y="2830513"/>
          <p14:tracePt t="182849" x="8010525" y="2830513"/>
          <p14:tracePt t="182867" x="7983538" y="2830513"/>
          <p14:tracePt t="182878" x="7966075" y="2830513"/>
          <p14:tracePt t="182903" x="7956550" y="2830513"/>
          <p14:tracePt t="183099" x="7974013" y="2830513"/>
          <p14:tracePt t="183110" x="7983538" y="2830513"/>
          <p14:tracePt t="183121" x="8001000" y="2840038"/>
          <p14:tracePt t="183133" x="8010525" y="2840038"/>
          <p14:tracePt t="183157" x="8027988" y="2840038"/>
          <p14:tracePt t="183872" x="8037513" y="2840038"/>
          <p14:tracePt t="183897" x="8045450" y="2840038"/>
          <p14:tracePt t="183928" x="8064500" y="2849563"/>
          <p14:tracePt t="183945" x="8072438" y="2857500"/>
          <p14:tracePt t="183959" x="8089900" y="2857500"/>
          <p14:tracePt t="183971" x="8099425" y="2874963"/>
          <p14:tracePt t="183982" x="8116888" y="2884488"/>
          <p14:tracePt t="183994" x="8126413" y="2901950"/>
          <p14:tracePt t="184009" x="8143875" y="2928938"/>
          <p14:tracePt t="184023" x="8161338" y="2965450"/>
          <p14:tracePt t="184033" x="8188325" y="2992438"/>
          <p14:tracePt t="184043" x="8224838" y="3027363"/>
          <p14:tracePt t="184048" x="8232775" y="3036888"/>
          <p14:tracePt t="184062" x="8259763" y="3054350"/>
          <p14:tracePt t="184077" x="8296275" y="3054350"/>
          <p14:tracePt t="184091" x="8331200" y="3054350"/>
          <p14:tracePt t="184105" x="8350250" y="3044825"/>
          <p14:tracePt t="184120" x="8358188" y="3036888"/>
          <p14:tracePt t="184134" x="8375650" y="2992438"/>
          <p14:tracePt t="184430" x="8375650" y="2982913"/>
          <p14:tracePt t="184443" x="8375650" y="2965450"/>
          <p14:tracePt t="184467" x="8375650" y="2955925"/>
          <p14:tracePt t="184491" x="8375650" y="2938463"/>
          <p14:tracePt t="184518" x="8375650" y="2928938"/>
          <p14:tracePt t="184529" x="8358188" y="2911475"/>
          <p14:tracePt t="184550" x="8350250" y="2911475"/>
          <p14:tracePt t="184564" x="8350250" y="2901950"/>
          <p14:tracePt t="184590" x="8331200" y="2901950"/>
          <p14:tracePt t="184628" x="8323263" y="2901950"/>
          <p14:tracePt t="184674" x="8304213" y="2901950"/>
          <p14:tracePt t="184734" x="8304213" y="2884488"/>
          <p14:tracePt t="185017" x="8313738" y="2884488"/>
          <p14:tracePt t="185027" x="8323263" y="2884488"/>
          <p14:tracePt t="185041" x="8340725" y="2884488"/>
          <p14:tracePt t="185050" x="8367713" y="2884488"/>
          <p14:tracePt t="185062" x="8375650" y="2884488"/>
          <p14:tracePt t="185073" x="8402638" y="2884488"/>
          <p14:tracePt t="185079" x="8421688" y="2884488"/>
          <p14:tracePt t="185090" x="8429625" y="2884488"/>
          <p14:tracePt t="185104" x="8447088" y="2884488"/>
          <p14:tracePt t="185119" x="8456613" y="2884488"/>
          <p14:tracePt t="185257" x="8439150" y="2884488"/>
          <p14:tracePt t="185271" x="8412163" y="2884488"/>
          <p14:tracePt t="185281" x="8385175" y="2884488"/>
          <p14:tracePt t="185292" x="8367713" y="2884488"/>
          <p14:tracePt t="185305" x="8358188" y="2884488"/>
          <p14:tracePt t="185305" x="8350250" y="2884488"/>
          <p14:tracePt t="185318" x="8331200" y="2884488"/>
          <p14:tracePt t="185366" x="8323263" y="2884488"/>
          <p14:tracePt t="185453" x="8323263" y="2874963"/>
          <p14:tracePt t="186195" x="8286750" y="2874963"/>
          <p14:tracePt t="186205" x="8259763" y="2874963"/>
          <p14:tracePt t="186215" x="8232775" y="2884488"/>
          <p14:tracePt t="186230" x="8197850" y="2884488"/>
          <p14:tracePt t="186238" x="8170863" y="2884488"/>
          <p14:tracePt t="186250" x="8143875" y="2884488"/>
          <p14:tracePt t="186266" x="8116888" y="2884488"/>
          <p14:tracePt t="186280" x="8064500" y="2884488"/>
          <p14:tracePt t="186290" x="8018463" y="2884488"/>
          <p14:tracePt t="186290" x="7983538" y="2884488"/>
          <p14:tracePt t="186303" x="7956550" y="2884488"/>
          <p14:tracePt t="186317" x="7912100" y="2884488"/>
          <p14:tracePt t="186331" x="7875588" y="2884488"/>
          <p14:tracePt t="186360" x="7850188" y="2894013"/>
          <p14:tracePt t="186374" x="7804150" y="2894013"/>
          <p14:tracePt t="186375" x="7796213" y="2911475"/>
          <p14:tracePt t="186389" x="7778750" y="2911475"/>
          <p14:tracePt t="186403" x="7769225" y="2911475"/>
          <p14:tracePt t="186417" x="7759700" y="2911475"/>
          <p14:tracePt t="186431" x="7732713" y="2921000"/>
          <p14:tracePt t="186446" x="7715250" y="2921000"/>
          <p14:tracePt t="186484" x="7707313" y="2921000"/>
          <p14:tracePt t="186505" x="7688263" y="2921000"/>
          <p14:tracePt t="187064" x="7688263" y="2965450"/>
          <p14:tracePt t="187075" x="7697788" y="3017838"/>
          <p14:tracePt t="187088" x="7715250" y="3044825"/>
          <p14:tracePt t="187103" x="7724775" y="3063875"/>
          <p14:tracePt t="187113" x="7742238" y="3071813"/>
          <p14:tracePt t="187124" x="7751763" y="3089275"/>
          <p14:tracePt t="187135" x="7769225" y="3098800"/>
          <p14:tracePt t="187185" x="7769225" y="3116263"/>
          <p14:tracePt t="187233" x="7778750" y="3116263"/>
          <p14:tracePt t="187517" x="7796213" y="3116263"/>
          <p14:tracePt t="187526" x="7804150" y="3116263"/>
          <p14:tracePt t="187536" x="7823200" y="3125788"/>
          <p14:tracePt t="187548" x="7850188" y="3125788"/>
          <p14:tracePt t="187560" x="7875588" y="3125788"/>
          <p14:tracePt t="187561" x="7902575" y="3125788"/>
          <p14:tracePt t="187573" x="7929563" y="3125788"/>
          <p14:tracePt t="187587" x="7966075" y="3125788"/>
          <p14:tracePt t="187601" x="8010525" y="3125788"/>
          <p14:tracePt t="187616" x="8064500" y="3116263"/>
          <p14:tracePt t="187630" x="8089900" y="3116263"/>
          <p14:tracePt t="187645" x="8108950" y="3116263"/>
          <p14:tracePt t="187659" x="8135938" y="3116263"/>
          <p14:tracePt t="187673" x="8143875" y="3108325"/>
          <p14:tracePt t="187706" x="8161338" y="3108325"/>
          <p14:tracePt t="188155" x="8170863" y="3108325"/>
          <p14:tracePt t="188166" x="8180388" y="3108325"/>
          <p14:tracePt t="188179" x="8215313" y="3108325"/>
          <p14:tracePt t="188193" x="8242300" y="3108325"/>
          <p14:tracePt t="188203" x="8269288" y="3108325"/>
          <p14:tracePt t="188216" x="8323263" y="3108325"/>
          <p14:tracePt t="188229" x="8385175" y="3108325"/>
          <p14:tracePt t="188230" x="8421688" y="3108325"/>
          <p14:tracePt t="188244" x="8447088" y="3108325"/>
          <p14:tracePt t="188258" x="8474075" y="3089275"/>
          <p14:tracePt t="188272" x="8493125" y="3089275"/>
          <p14:tracePt t="188287" x="8501063" y="3089275"/>
          <p14:tracePt t="188301" x="8518525" y="3089275"/>
          <p14:tracePt t="188617" x="8528050" y="3089275"/>
          <p14:tracePt t="189634" x="8555038" y="3089275"/>
          <p14:tracePt t="189647" x="8572500" y="3089275"/>
          <p14:tracePt t="189662" x="8582025" y="3089275"/>
          <p14:tracePt t="189683" x="8599488" y="3089275"/>
          <p14:tracePt t="189708" x="8609013" y="3089275"/>
          <p14:tracePt t="215073" x="8589963" y="3108325"/>
          <p14:tracePt t="215085" x="8582025" y="3116263"/>
          <p14:tracePt t="215100" x="8555038" y="3116263"/>
          <p14:tracePt t="215110" x="8501063" y="3135313"/>
          <p14:tracePt t="215121" x="8466138" y="3152775"/>
          <p14:tracePt t="215134" x="8421688" y="3170238"/>
          <p14:tracePt t="215146" x="8385175" y="3187700"/>
          <p14:tracePt t="215147" x="8358188" y="3197225"/>
          <p14:tracePt t="215159" x="8304213" y="3197225"/>
          <p14:tracePt t="215173" x="8278813" y="3197225"/>
          <p14:tracePt t="215187" x="8224838" y="3214688"/>
          <p14:tracePt t="215201" x="8197850" y="3214688"/>
          <p14:tracePt t="215216" x="8188325" y="3232150"/>
          <p14:tracePt t="215230" x="8161338" y="3232150"/>
          <p14:tracePt t="215244" x="8143875" y="3241675"/>
          <p14:tracePt t="215279" x="8135938" y="3241675"/>
          <p14:tracePt t="215437" x="8135938" y="3259138"/>
          <p14:tracePt t="215485" x="8135938" y="3268663"/>
          <p14:tracePt t="215560" x="8135938" y="3286125"/>
          <p14:tracePt t="215597" x="8116888" y="3313113"/>
          <p14:tracePt t="215607" x="8116888" y="3357563"/>
          <p14:tracePt t="215618" x="8099425" y="3411538"/>
          <p14:tracePt t="215635" x="8081963" y="3438525"/>
          <p14:tracePt t="215636" x="8072438" y="3455988"/>
          <p14:tracePt t="215644" x="8054975" y="3482975"/>
          <p14:tracePt t="215672" x="8045450" y="3492500"/>
          <p14:tracePt t="215673" x="8045450" y="3509963"/>
          <p14:tracePt t="215687" x="8037513" y="3517900"/>
          <p14:tracePt t="215701" x="8018463" y="3536950"/>
          <p14:tracePt t="215715" x="8018463" y="3563938"/>
          <p14:tracePt t="215730" x="8010525" y="3571875"/>
          <p14:tracePt t="215744" x="8010525" y="3589338"/>
          <p14:tracePt t="215777" x="8010525" y="3598863"/>
          <p14:tracePt t="215789" x="8010525" y="3616325"/>
          <p14:tracePt t="215812" x="7993063" y="3625850"/>
          <p14:tracePt t="215824" x="7993063" y="3635375"/>
          <p14:tracePt t="215837" x="7993063" y="3652838"/>
          <p14:tracePt t="216007" x="7993063" y="3643313"/>
          <p14:tracePt t="216058" x="7993063" y="3635375"/>
          <p14:tracePt t="216080" x="7993063" y="3625850"/>
          <p14:tracePt t="216106" x="7993063" y="3608388"/>
          <p14:tracePt t="216129" x="8001000" y="3608388"/>
          <p14:tracePt t="216140" x="8010525" y="3608388"/>
          <p14:tracePt t="216154" x="8037513" y="3608388"/>
          <p14:tracePt t="216165" x="8064500" y="3608388"/>
          <p14:tracePt t="216180" x="8081963" y="3608388"/>
          <p14:tracePt t="216191" x="8089900" y="3608388"/>
          <p14:tracePt t="216201" x="8108950" y="3608388"/>
          <p14:tracePt t="216218" x="8135938" y="3608388"/>
          <p14:tracePt t="216231" x="8161338" y="3608388"/>
          <p14:tracePt t="216232" x="8188325" y="3608388"/>
          <p14:tracePt t="216244" x="8224838" y="3608388"/>
          <p14:tracePt t="216258" x="8251825" y="3608388"/>
          <p14:tracePt t="216273" x="8259763" y="3608388"/>
          <p14:tracePt t="216287" x="8286750" y="3608388"/>
          <p14:tracePt t="216301" x="8304213" y="3616325"/>
          <p14:tracePt t="216316" x="8313738" y="3625850"/>
          <p14:tracePt t="216330" x="8340725" y="3643313"/>
          <p14:tracePt t="216358" x="8358188" y="3643313"/>
          <p14:tracePt t="216373" x="8385175" y="3670300"/>
          <p14:tracePt t="216374" x="8402638" y="3670300"/>
          <p14:tracePt t="216785" x="8402638" y="3662363"/>
          <p14:tracePt t="225130" x="8394700" y="3670300"/>
          <p14:tracePt t="225144" x="8385175" y="3679825"/>
          <p14:tracePt t="225153" x="8367713" y="3697288"/>
          <p14:tracePt t="225166" x="8340725" y="3706813"/>
          <p14:tracePt t="225179" x="8286750" y="3724275"/>
          <p14:tracePt t="225195" x="8242300" y="3724275"/>
          <p14:tracePt t="225201" x="8215313" y="3724275"/>
          <p14:tracePt t="225206" x="8180388" y="3724275"/>
          <p14:tracePt t="225234" x="8153400" y="3741738"/>
          <p14:tracePt t="225235" x="8135938" y="3741738"/>
          <p14:tracePt t="225249" x="8099425" y="3751263"/>
          <p14:tracePt t="225263" x="8072438" y="3768725"/>
          <p14:tracePt t="225277" x="8037513" y="3786188"/>
          <p14:tracePt t="225292" x="8027988" y="3786188"/>
          <p14:tracePt t="225306" x="7993063" y="3795713"/>
          <p14:tracePt t="225320" x="7993063" y="3813175"/>
          <p14:tracePt t="225334" x="7983538" y="3840163"/>
          <p14:tracePt t="225373" x="7983538" y="3849688"/>
          <p14:tracePt t="225433" x="7983538" y="3876675"/>
          <p14:tracePt t="225448" x="7966075" y="3911600"/>
          <p14:tracePt t="225458" x="7966075" y="3921125"/>
          <p14:tracePt t="225470" x="7966075" y="3948113"/>
          <p14:tracePt t="225481" x="7966075" y="3965575"/>
          <p14:tracePt t="225491" x="7956550" y="3973513"/>
          <p14:tracePt t="225506" x="7956550" y="3992563"/>
          <p14:tracePt t="225529" x="7956550" y="4000500"/>
          <p14:tracePt t="225652" x="7974013" y="4000500"/>
          <p14:tracePt t="225663" x="8018463" y="4000500"/>
          <p14:tracePt t="225675" x="8072438" y="4000500"/>
          <p14:tracePt t="225689" x="8099425" y="4000500"/>
          <p14:tracePt t="225703" x="8135938" y="3992563"/>
          <p14:tracePt t="225712" x="8180388" y="3983038"/>
          <p14:tracePt t="225725" x="8232775" y="3948113"/>
          <p14:tracePt t="225739" x="8286750" y="3929063"/>
          <p14:tracePt t="225749" x="8313738" y="3911600"/>
          <p14:tracePt t="225750" x="8323263" y="3902075"/>
          <p14:tracePt t="225762" x="8340725" y="3902075"/>
          <p14:tracePt t="225777" x="8350250" y="3902075"/>
          <p14:tracePt t="225791" x="8350250" y="3884613"/>
          <p14:tracePt t="225805" x="8367713" y="3884613"/>
          <p14:tracePt t="225819" x="8375650" y="3884613"/>
          <p14:tracePt t="226030" x="8375650" y="3894138"/>
          <p14:tracePt t="227325" x="8358188" y="3902075"/>
          <p14:tracePt t="227339" x="8331200" y="3921125"/>
          <p14:tracePt t="227346" x="8296275" y="3956050"/>
          <p14:tracePt t="227362" x="8242300" y="3983038"/>
          <p14:tracePt t="227363" x="8188325" y="4064000"/>
          <p14:tracePt t="227391" x="8153400" y="4135438"/>
          <p14:tracePt t="227403" x="8116888" y="4187825"/>
          <p14:tracePt t="227418" x="8081963" y="4241800"/>
          <p14:tracePt t="227419" x="8064500" y="4268788"/>
          <p14:tracePt t="227432" x="8054975" y="4305300"/>
          <p14:tracePt t="227446" x="8037513" y="4330700"/>
          <p14:tracePt t="227461" x="8027988" y="4330700"/>
          <p14:tracePt t="227475" x="8027988" y="4340225"/>
          <p14:tracePt t="227489" x="8010525" y="4340225"/>
          <p14:tracePt t="227504" x="8001000" y="4357688"/>
          <p14:tracePt t="227518" x="7974013" y="4367213"/>
          <p14:tracePt t="227532" x="7956550" y="4367213"/>
          <p14:tracePt t="227546" x="7947025" y="4367213"/>
          <p14:tracePt t="227575" x="7921625" y="4367213"/>
          <p14:tracePt t="227589" x="7894638" y="4367213"/>
          <p14:tracePt t="227603" x="7875588" y="4367213"/>
          <p14:tracePt t="227603" x="7850188" y="4357688"/>
          <p14:tracePt t="227629" x="7831138" y="4349750"/>
          <p14:tracePt t="227788" x="7850188" y="4349750"/>
          <p14:tracePt t="227799" x="7902575" y="4349750"/>
          <p14:tracePt t="227811" x="7929563" y="4349750"/>
          <p14:tracePt t="227822" x="7956550" y="4349750"/>
          <p14:tracePt t="227834" x="7974013" y="4349750"/>
          <p14:tracePt t="227849" x="8001000" y="4349750"/>
          <p14:tracePt t="227850" x="8027988" y="4349750"/>
          <p14:tracePt t="227860" x="8064500" y="4349750"/>
          <p14:tracePt t="227874" x="8089900" y="4349750"/>
          <p14:tracePt t="227889" x="8099425" y="4340225"/>
          <p14:tracePt t="227918" x="8116888" y="4340225"/>
          <p14:tracePt t="227932" x="8116888" y="4322763"/>
          <p14:tracePt t="228065" x="8116888" y="4313238"/>
          <p14:tracePt t="232943" x="8116888" y="4295775"/>
          <p14:tracePt t="238026" x="8116888" y="4286250"/>
          <p14:tracePt t="238488" x="8116888" y="4268788"/>
          <p14:tracePt t="239373" x="8116888" y="4278313"/>
          <p14:tracePt t="239773" x="8116888" y="4286250"/>
          <p14:tracePt t="240136" x="8116888" y="4305300"/>
          <p14:tracePt t="240262" x="8108950" y="4313238"/>
          <p14:tracePt t="240285" x="8108950" y="4330700"/>
          <p14:tracePt t="240320" x="8099425" y="4340225"/>
          <p14:tracePt t="240343" x="8081963" y="4349750"/>
          <p14:tracePt t="240368" x="8081963" y="4367213"/>
          <p14:tracePt t="240380" x="8072438" y="4376738"/>
          <p14:tracePt t="240406" x="8064500" y="4394200"/>
          <p14:tracePt t="240419" x="8064500" y="4402138"/>
          <p14:tracePt t="240429" x="8045450" y="4421188"/>
          <p14:tracePt t="240439" x="8045450" y="4429125"/>
          <p14:tracePt t="240453" x="8045450" y="4456113"/>
          <p14:tracePt t="240466" x="8037513" y="4473575"/>
          <p14:tracePt t="240476" x="8037513" y="4483100"/>
          <p14:tracePt t="240491" x="8018463" y="4500563"/>
          <p14:tracePt t="240492" x="8010525" y="4510088"/>
          <p14:tracePt t="240505" x="8010525" y="4527550"/>
          <p14:tracePt t="240519" x="7993063" y="4527550"/>
          <p14:tracePt t="240533" x="7983538" y="4537075"/>
          <p14:tracePt t="240547" x="7966075" y="4554538"/>
          <p14:tracePt t="240562" x="7956550" y="4564063"/>
          <p14:tracePt t="240598" x="7939088" y="4572000"/>
          <p14:tracePt t="240621" x="7929563" y="4572000"/>
          <p14:tracePt t="240633" x="7929563" y="4591050"/>
          <p14:tracePt t="240648" x="7912100" y="4591050"/>
          <p14:tracePt t="241057" x="7947025" y="4591050"/>
          <p14:tracePt t="241072" x="7983538" y="4591050"/>
          <p14:tracePt t="241082" x="8010525" y="4591050"/>
          <p14:tracePt t="241094" x="8037513" y="4591050"/>
          <p14:tracePt t="241111" x="8072438" y="4591050"/>
          <p14:tracePt t="241120" x="8099425" y="4591050"/>
          <p14:tracePt t="241131" x="8108950" y="4581525"/>
          <p14:tracePt t="241143" x="8126413" y="4581525"/>
          <p14:tracePt t="241180" x="8135938" y="4581525"/>
          <p14:tracePt t="251410" x="8116888" y="4581525"/>
          <p14:tracePt t="251419" x="8081963" y="4608513"/>
          <p14:tracePt t="251430" x="8054975" y="4643438"/>
          <p14:tracePt t="251443" x="8037513" y="4687888"/>
          <p14:tracePt t="251455" x="8018463" y="4786313"/>
          <p14:tracePt t="251467" x="8001000" y="4840288"/>
          <p14:tracePt t="251479" x="8001000" y="4867275"/>
          <p14:tracePt t="251495" x="7983538" y="4876800"/>
          <p14:tracePt t="251495" x="7983538" y="4894263"/>
          <p14:tracePt t="251769" x="7983538" y="4884738"/>
          <p14:tracePt t="251879" x="7983538" y="4876800"/>
          <p14:tracePt t="252244" x="7983538" y="4857750"/>
          <p14:tracePt t="253008" x="7983538" y="4849813"/>
          <p14:tracePt t="253067" x="7983538" y="4830763"/>
          <p14:tracePt t="254802" x="7983538" y="4840288"/>
          <p14:tracePt t="254923" x="7983538" y="4849813"/>
          <p14:tracePt t="254973" x="7983538" y="4867275"/>
          <p14:tracePt t="255021" x="7983538" y="4876800"/>
          <p14:tracePt t="255036" x="7974013" y="4876800"/>
          <p14:tracePt t="255070" x="7966075" y="4894263"/>
          <p14:tracePt t="255082" x="7966075" y="4902200"/>
          <p14:tracePt t="255093" x="7947025" y="4902200"/>
          <p14:tracePt t="255106" x="7947025" y="4921250"/>
          <p14:tracePt t="255131" x="7939088" y="4929188"/>
          <p14:tracePt t="255168" x="7939088" y="4948238"/>
          <p14:tracePt t="255190" x="7939088" y="4956175"/>
          <p14:tracePt t="255215" x="7921625" y="4965700"/>
          <p14:tracePt t="255227" x="7921625" y="4983163"/>
          <p14:tracePt t="255252" x="7921625" y="4992688"/>
          <p14:tracePt t="255276" x="7921625" y="5010150"/>
          <p14:tracePt t="255384" x="7921625" y="5019675"/>
          <p14:tracePt t="255422" x="7921625" y="5037138"/>
          <p14:tracePt t="255434" x="7921625" y="5064125"/>
          <p14:tracePt t="255445" x="7921625" y="5072063"/>
          <p14:tracePt t="255447" x="7912100" y="5072063"/>
          <p14:tracePt t="255461" x="7912100" y="5091113"/>
          <p14:tracePt t="255495" x="7912100" y="5099050"/>
          <p14:tracePt t="255947" x="7912100" y="5116513"/>
          <p14:tracePt t="256075" x="7894638" y="5116513"/>
          <p14:tracePt t="256124" x="7894638" y="5126038"/>
          <p14:tracePt t="256173" x="7885113" y="5126038"/>
          <p14:tracePt t="256283" x="7885113" y="5143500"/>
          <p14:tracePt t="256294" x="7867650" y="5143500"/>
          <p14:tracePt t="256396" x="7858125" y="5143500"/>
          <p14:tracePt t="256476" x="7840663" y="5143500"/>
          <p14:tracePt t="256525" x="7831138" y="5143500"/>
          <p14:tracePt t="257266" x="7823200" y="5143500"/>
          <p14:tracePt t="257304" x="7804150" y="5143500"/>
          <p14:tracePt t="257314" x="7796213" y="5153025"/>
          <p14:tracePt t="257325" x="7778750" y="5153025"/>
          <p14:tracePt t="257340" x="7769225" y="5153025"/>
          <p14:tracePt t="257374" x="7751763" y="5153025"/>
          <p14:tracePt t="257665" x="7751763" y="5135563"/>
          <p14:tracePt t="257765" x="7759700" y="5135563"/>
          <p14:tracePt t="257787" x="7769225" y="5135563"/>
          <p14:tracePt t="257810" x="7786688" y="5135563"/>
          <p14:tracePt t="257849" x="7796213" y="5135563"/>
          <p14:tracePt t="257933" x="7813675" y="5135563"/>
          <p14:tracePt t="257973" x="7823200" y="5135563"/>
          <p14:tracePt t="258490" x="7804150" y="5135563"/>
          <p14:tracePt t="258502" x="7786688" y="5135563"/>
          <p14:tracePt t="258515" x="7759700" y="5135563"/>
          <p14:tracePt t="258526" x="7732713" y="5116513"/>
          <p14:tracePt t="258538" x="7697788" y="5108575"/>
          <p14:tracePt t="258551" x="7670800" y="5108575"/>
          <p14:tracePt t="258563" x="7643813" y="5091113"/>
          <p14:tracePt t="258577" x="7608888" y="5072063"/>
          <p14:tracePt t="258586" x="7581900" y="5072063"/>
          <p14:tracePt t="258601" x="7545388" y="5054600"/>
          <p14:tracePt t="258602" x="7537450" y="5045075"/>
          <p14:tracePt t="258615" x="7510463" y="5045075"/>
          <p14:tracePt t="258629" x="7493000" y="5027613"/>
          <p14:tracePt t="258643" x="7483475" y="5027613"/>
          <p14:tracePt t="258658" x="7466013" y="5027613"/>
          <p14:tracePt t="258672" x="7412038" y="5027613"/>
          <p14:tracePt t="258686" x="7402513" y="5027613"/>
          <p14:tracePt t="258700" x="7385050" y="5027613"/>
          <p14:tracePt t="258715" x="7375525" y="5027613"/>
          <p14:tracePt t="258743" x="7358063" y="5027613"/>
          <p14:tracePt t="258758" x="7331075" y="5027613"/>
          <p14:tracePt t="258759" x="7331075" y="5019675"/>
          <p14:tracePt t="258772" x="7323138" y="5019675"/>
          <p14:tracePt t="258786" x="7304088" y="5019675"/>
          <p14:tracePt t="258801" x="7304088" y="5010150"/>
          <p14:tracePt t="258815" x="7296150" y="5010150"/>
          <p14:tracePt t="258829" x="7296150" y="4992688"/>
          <p14:tracePt t="258843" x="7269163" y="4983163"/>
          <p14:tracePt t="258857" x="7269163" y="4965700"/>
          <p14:tracePt t="258872" x="7259638" y="4965700"/>
          <p14:tracePt t="258900" x="7242175" y="4956175"/>
          <p14:tracePt t="258914" x="7232650" y="4956175"/>
          <p14:tracePt t="258915" x="7215188" y="4938713"/>
          <p14:tracePt t="258929" x="7207250" y="4938713"/>
          <p14:tracePt t="258943" x="7188200" y="4938713"/>
          <p14:tracePt t="258957" x="7180263" y="4929188"/>
          <p14:tracePt t="258987" x="7161213" y="4929188"/>
          <p14:tracePt t="259001" x="7153275" y="4929188"/>
          <p14:tracePt t="259002" x="7135813" y="4929188"/>
          <p14:tracePt t="259014" x="7126288" y="4911725"/>
          <p14:tracePt t="259029" x="7116763" y="4911725"/>
          <p14:tracePt t="259043" x="7099300" y="4911725"/>
          <p14:tracePt t="259074" x="7089775" y="4911725"/>
          <p14:tracePt t="259087" x="7072313" y="4911725"/>
          <p14:tracePt t="259412" x="7064375" y="4911725"/>
          <p14:tracePt t="259425" x="7045325" y="4911725"/>
          <p14:tracePt t="259436" x="7037388" y="4921250"/>
          <p14:tracePt t="259449" x="7010400" y="4921250"/>
          <p14:tracePt t="259463" x="6992938" y="4921250"/>
          <p14:tracePt t="259474" x="6983413" y="4921250"/>
          <p14:tracePt t="259475" x="6983413" y="4929188"/>
          <p14:tracePt t="259495" x="6965950" y="4929188"/>
          <p14:tracePt t="259500" x="6956425" y="4929188"/>
          <p14:tracePt t="259533" x="6938963" y="4929188"/>
          <p14:tracePt t="259545" x="6929438" y="4929188"/>
          <p14:tracePt t="259557" x="6929438" y="4948238"/>
          <p14:tracePt t="259571" x="6911975" y="4948238"/>
          <p14:tracePt t="259572" x="6902450" y="4956175"/>
          <p14:tracePt t="259585" x="6894513" y="4973638"/>
          <p14:tracePt t="259599" x="6875463" y="4973638"/>
          <p14:tracePt t="259614" x="6867525" y="4983163"/>
          <p14:tracePt t="259628" x="6867525" y="5000625"/>
          <p14:tracePt t="259642" x="6850063" y="5000625"/>
          <p14:tracePt t="259657" x="6850063" y="5010150"/>
          <p14:tracePt t="259740" x="6850063" y="5019675"/>
          <p14:tracePt t="259800" x="6850063" y="5037138"/>
          <p14:tracePt t="259825" x="6850063" y="5045075"/>
          <p14:tracePt t="259837" x="6850063" y="5064125"/>
          <p14:tracePt t="259850" x="6850063" y="5072063"/>
          <p14:tracePt t="259861" x="6850063" y="5091113"/>
          <p14:tracePt t="259876" x="6850063" y="5099050"/>
          <p14:tracePt t="259889" x="6858000" y="5099050"/>
          <p14:tracePt t="259899" x="6858000" y="5116513"/>
          <p14:tracePt t="259910" x="6867525" y="5126038"/>
          <p14:tracePt t="259913" x="6884988" y="5126038"/>
          <p14:tracePt t="259928" x="6894513" y="5143500"/>
          <p14:tracePt t="259942" x="6902450" y="5153025"/>
          <p14:tracePt t="259956" x="6921500" y="5162550"/>
          <p14:tracePt t="259970" x="6965950" y="5180013"/>
          <p14:tracePt t="259985" x="6992938" y="5180013"/>
          <p14:tracePt t="260020" x="7018338" y="5180013"/>
          <p14:tracePt t="260033" x="7045325" y="5180013"/>
          <p14:tracePt t="260043" x="7054850" y="5180013"/>
          <p14:tracePt t="260043" x="7072313" y="5180013"/>
          <p14:tracePt t="260070" x="7099300" y="5180013"/>
          <p14:tracePt t="260071" x="7108825" y="5180013"/>
          <p14:tracePt t="260084" x="7126288" y="5180013"/>
          <p14:tracePt t="260114" x="7135813" y="5197475"/>
          <p14:tracePt t="260139" x="7153275" y="5197475"/>
          <p14:tracePt t="260167" x="7161213" y="5197475"/>
          <p14:tracePt t="260177" x="7161213" y="5187950"/>
          <p14:tracePt t="260188" x="7180263" y="5187950"/>
          <p14:tracePt t="260200" x="7180263" y="5180013"/>
          <p14:tracePt t="260214" x="7188200" y="5180013"/>
          <p14:tracePt t="260215" x="7188200" y="5162550"/>
          <p14:tracePt t="260241" x="7207250" y="5153025"/>
          <p14:tracePt t="260243" x="7207250" y="5135563"/>
          <p14:tracePt t="260256" x="7215188" y="5126038"/>
          <p14:tracePt t="260288" x="7224713" y="5108575"/>
          <p14:tracePt t="260299" x="7224713" y="5099050"/>
          <p14:tracePt t="260346" x="7224713" y="5081588"/>
          <p14:tracePt t="260358" x="7224713" y="5072063"/>
          <p14:tracePt t="261863" x="7197725" y="5072063"/>
          <p14:tracePt t="261880" x="7180263" y="5054600"/>
          <p14:tracePt t="261889" x="7135813" y="5045075"/>
          <p14:tracePt t="261903" x="7072313" y="5027613"/>
          <p14:tracePt t="261911" x="7000875" y="5010150"/>
          <p14:tracePt t="261925" x="6946900" y="4973638"/>
          <p14:tracePt t="261926" x="6894513" y="4921250"/>
          <p14:tracePt t="261940" x="6840538" y="4867275"/>
          <p14:tracePt t="261954" x="6778625" y="4786313"/>
          <p14:tracePt t="261968" x="6724650" y="4706938"/>
          <p14:tracePt t="261983" x="6643688" y="4581525"/>
          <p14:tracePt t="261997" x="6635750" y="4545013"/>
          <p14:tracePt t="262011" x="6616700" y="4519613"/>
          <p14:tracePt t="262026" x="6616700" y="4500563"/>
          <p14:tracePt t="262040" x="6616700" y="4473575"/>
          <p14:tracePt t="262054" x="6616700" y="4429125"/>
          <p14:tracePt t="262082" x="6697663" y="4143375"/>
          <p14:tracePt t="262097" x="6769100" y="3983038"/>
          <p14:tracePt t="262098" x="6831013" y="3849688"/>
          <p14:tracePt t="262111" x="6902450" y="3706813"/>
          <p14:tracePt t="262125" x="6946900" y="3544888"/>
          <p14:tracePt t="262139" x="7064375" y="3197225"/>
          <p14:tracePt t="262154" x="7135813" y="3063875"/>
          <p14:tracePt t="262168" x="7188200" y="2982913"/>
          <p14:tracePt t="262182" x="7242175" y="2928938"/>
          <p14:tracePt t="262197" x="7278688" y="2874963"/>
          <p14:tracePt t="262211" x="7313613" y="2849563"/>
          <p14:tracePt t="262225" x="7331075" y="2813050"/>
          <p14:tracePt t="262254" x="7340600" y="2786063"/>
          <p14:tracePt t="262299" x="7350125" y="2786063"/>
          <p14:tracePt t="262521" x="7350125" y="2795588"/>
          <p14:tracePt t="262530" x="7350125" y="2822575"/>
          <p14:tracePt t="262542" x="7350125" y="2867025"/>
          <p14:tracePt t="262555" x="7350125" y="2921000"/>
          <p14:tracePt t="262559" x="7331075" y="2992438"/>
          <p14:tracePt t="262568" x="7313613" y="3063875"/>
          <p14:tracePt t="262596" x="7296150" y="3108325"/>
          <p14:tracePt t="262597" x="7278688" y="3160713"/>
          <p14:tracePt t="262610" x="7259638" y="3187700"/>
          <p14:tracePt t="262625" x="7251700" y="3206750"/>
          <p14:tracePt t="262639" x="7232650" y="3241675"/>
          <p14:tracePt t="262654" x="7224713" y="3259138"/>
          <p14:tracePt t="262688" x="7207250" y="3268663"/>
          <p14:tracePt t="262700" x="7207250" y="3286125"/>
          <p14:tracePt t="262711" x="7197725" y="3295650"/>
          <p14:tracePt t="262730" x="7180263" y="3313113"/>
          <p14:tracePt t="262731" x="7180263" y="3340100"/>
          <p14:tracePt t="262753" x="7161213" y="3367088"/>
          <p14:tracePt t="262767" x="7153275" y="3402013"/>
          <p14:tracePt t="262768" x="7116763" y="3429000"/>
          <p14:tracePt t="262782" x="7064375" y="3465513"/>
          <p14:tracePt t="262796" x="7037388" y="3482975"/>
          <p14:tracePt t="262810" x="6992938" y="3509963"/>
          <p14:tracePt t="262824" x="6973888" y="3509963"/>
          <p14:tracePt t="262858" x="6973888" y="3527425"/>
          <p14:tracePt t="262886" x="6973888" y="3536950"/>
          <p14:tracePt t="262901" x="6973888" y="3554413"/>
          <p14:tracePt t="262982" x="6983413" y="3563938"/>
          <p14:tracePt t="262992" x="7010400" y="3581400"/>
          <p14:tracePt t="263004" x="7045325" y="3589338"/>
          <p14:tracePt t="263015" x="7072313" y="3608388"/>
          <p14:tracePt t="263028" x="7089775" y="3625850"/>
          <p14:tracePt t="263039" x="7099300" y="3625850"/>
          <p14:tracePt t="263053" x="7108825" y="3635375"/>
          <p14:tracePt t="263089" x="7126288" y="3635375"/>
          <p14:tracePt t="263161" x="7116763" y="3635375"/>
          <p14:tracePt t="263173" x="7108825" y="3635375"/>
          <p14:tracePt t="263188" x="7064375" y="3635375"/>
          <p14:tracePt t="263197" x="7037388" y="3635375"/>
          <p14:tracePt t="263198" x="7010400" y="3635375"/>
          <p14:tracePt t="263210" x="6992938" y="3635375"/>
          <p14:tracePt t="263225" x="6983413" y="3635375"/>
          <p14:tracePt t="263259" x="6965950" y="3635375"/>
          <p14:tracePt t="263343" x="6973888" y="3635375"/>
          <p14:tracePt t="263356" x="7000875" y="3635375"/>
          <p14:tracePt t="263366" x="7027863" y="3635375"/>
          <p14:tracePt t="263383" x="7064375" y="3652838"/>
          <p14:tracePt t="263392" x="7089775" y="3652838"/>
          <p14:tracePt t="263403" x="7099300" y="3652838"/>
          <p14:tracePt t="263415" x="7116763" y="3662363"/>
          <p14:tracePt t="263428" x="7126288" y="3662363"/>
          <p14:tracePt t="263513" x="7099300" y="3662363"/>
          <p14:tracePt t="263526" x="7045325" y="3652838"/>
          <p14:tracePt t="263537" x="7018338" y="3652838"/>
          <p14:tracePt t="263548" x="6983413" y="3652838"/>
          <p14:tracePt t="263561" x="6956425" y="3643313"/>
          <p14:tracePt t="263584" x="6938963" y="3643313"/>
          <p14:tracePt t="263672" x="6973888" y="3643313"/>
          <p14:tracePt t="263685" x="7010400" y="3643313"/>
          <p14:tracePt t="263694" x="7054850" y="3643313"/>
          <p14:tracePt t="263709" x="7081838" y="3643313"/>
          <p14:tracePt t="263729" x="7116763" y="3643313"/>
          <p14:tracePt t="263730" x="7143750" y="3643313"/>
          <p14:tracePt t="263738" x="7180263" y="3662363"/>
          <p14:tracePt t="263766" x="7207250" y="3662363"/>
          <p14:tracePt t="263781" x="7215188" y="3662363"/>
          <p14:tracePt t="263840" x="7197725" y="3662363"/>
          <p14:tracePt t="263854" x="7153275" y="3662363"/>
          <p14:tracePt t="263865" x="7126288" y="3662363"/>
          <p14:tracePt t="263881" x="7089775" y="3662363"/>
          <p14:tracePt t="263892" x="7045325" y="3662363"/>
          <p14:tracePt t="263901" x="7018338" y="3662363"/>
          <p14:tracePt t="263913" x="6983413" y="3662363"/>
          <p14:tracePt t="263926" x="6973888" y="3662363"/>
          <p14:tracePt t="263950" x="6956425" y="3662363"/>
          <p14:tracePt t="264010" x="6965950" y="3662363"/>
          <p14:tracePt t="264034" x="6973888" y="3662363"/>
          <p14:tracePt t="264045" x="6992938" y="3662363"/>
          <p14:tracePt t="264059" x="7018338" y="3662363"/>
          <p14:tracePt t="264071" x="7045325" y="3662363"/>
          <p14:tracePt t="264082" x="7081838" y="3679825"/>
          <p14:tracePt t="264100" x="7108825" y="3679825"/>
          <p14:tracePt t="264109" x="7116763" y="3687763"/>
          <p14:tracePt t="264110" x="7135813" y="3687763"/>
          <p14:tracePt t="264123" x="7143750" y="3687763"/>
          <p14:tracePt t="264216" x="7126288" y="3687763"/>
          <p14:tracePt t="264230" x="7099300" y="3687763"/>
          <p14:tracePt t="264240" x="7072313" y="3687763"/>
          <p14:tracePt t="264257" x="7037388" y="3687763"/>
          <p14:tracePt t="264268" x="7027863" y="3687763"/>
          <p14:tracePt t="264280" x="7000875" y="3687763"/>
          <p14:tracePt t="264281" x="6983413" y="3687763"/>
          <p14:tracePt t="264294" x="6956425" y="3687763"/>
          <p14:tracePt t="264398" x="6965950" y="3687763"/>
          <p14:tracePt t="264411" x="6973888" y="3687763"/>
          <p14:tracePt t="264422" x="6992938" y="3687763"/>
          <p14:tracePt t="264437" x="7018338" y="3687763"/>
          <p14:tracePt t="264438" x="7045325" y="3687763"/>
          <p14:tracePt t="264451" x="7089775" y="3687763"/>
          <p14:tracePt t="264466" x="7126288" y="3687763"/>
          <p14:tracePt t="264480" x="7153275" y="3687763"/>
          <p14:tracePt t="264494" x="7180263" y="3687763"/>
          <p14:tracePt t="264508" x="7188200" y="3687763"/>
          <p14:tracePt t="264632" x="7170738" y="3687763"/>
          <p14:tracePt t="264644" x="7143750" y="3687763"/>
          <p14:tracePt t="264653" x="7116763" y="3670300"/>
          <p14:tracePt t="264666" x="7099300" y="3670300"/>
          <p14:tracePt t="264680" x="7089775" y="3670300"/>
          <p14:tracePt t="264681" x="7072313" y="3670300"/>
          <p14:tracePt t="264694" x="7064375" y="3670300"/>
          <p14:tracePt t="264708" x="7054850" y="3670300"/>
          <p14:tracePt t="264859" x="7081838" y="3670300"/>
          <p14:tracePt t="264876" x="7135813" y="3679825"/>
          <p14:tracePt t="264886" x="7161213" y="3679825"/>
          <p14:tracePt t="264897" x="7180263" y="3679825"/>
          <p14:tracePt t="264897" x="7188200" y="3679825"/>
          <p14:tracePt t="264908" x="7207250" y="3697288"/>
          <p14:tracePt t="264943" x="7215188" y="3697288"/>
          <p14:tracePt t="265029" x="7180263" y="3697288"/>
          <p14:tracePt t="265042" x="7135813" y="3697288"/>
          <p14:tracePt t="265056" x="7108825" y="3697288"/>
          <p14:tracePt t="265068" x="7072313" y="3687763"/>
          <p14:tracePt t="265069" x="7064375" y="3687763"/>
          <p14:tracePt t="265093" x="7027863" y="3687763"/>
          <p14:tracePt t="265114" x="7018338" y="3687763"/>
          <p14:tracePt t="265235" x="7037388" y="3687763"/>
          <p14:tracePt t="265247" x="7064375" y="3687763"/>
          <p14:tracePt t="265262" x="7116763" y="3697288"/>
          <p14:tracePt t="265273" x="7153275" y="3706813"/>
          <p14:tracePt t="265284" x="7197725" y="3706813"/>
          <p14:tracePt t="265294" x="7207250" y="3724275"/>
          <p14:tracePt t="265308" x="7224713" y="3724275"/>
          <p14:tracePt t="265309" x="7232650" y="3733800"/>
          <p14:tracePt t="265322" x="7251700" y="3733800"/>
          <p14:tracePt t="265417" x="7242175" y="3733800"/>
          <p14:tracePt t="265432" x="7232650" y="3733800"/>
          <p14:tracePt t="265442" x="7215188" y="3733800"/>
          <p14:tracePt t="265453" x="7207250" y="3733800"/>
          <p14:tracePt t="265467" x="7180263" y="3733800"/>
          <p14:tracePt t="265479" x="7153275" y="3733800"/>
          <p14:tracePt t="265480" x="7116763" y="3714750"/>
          <p14:tracePt t="265493" x="7089775" y="3714750"/>
          <p14:tracePt t="265507" x="7064375" y="3714750"/>
          <p14:tracePt t="265522" x="7045325" y="3714750"/>
          <p14:tracePt t="265552" x="7037388" y="3714750"/>
          <p14:tracePt t="265587" x="7037388" y="3706813"/>
          <p14:tracePt t="265819" x="7054850" y="3706813"/>
          <p14:tracePt t="266654" x="7027863" y="3724275"/>
          <p14:tracePt t="266667" x="7018338" y="3724275"/>
          <p14:tracePt t="266678" x="6973888" y="3724275"/>
          <p14:tracePt t="266690" x="6946900" y="3733800"/>
          <p14:tracePt t="266705" x="6911975" y="3751263"/>
          <p14:tracePt t="266716" x="6875463" y="3786188"/>
          <p14:tracePt t="266727" x="6850063" y="3813175"/>
          <p14:tracePt t="266740" x="6813550" y="3867150"/>
          <p14:tracePt t="266752" x="6751638" y="3965575"/>
          <p14:tracePt t="266764" x="6688138" y="4098925"/>
          <p14:tracePt t="266776" x="6643688" y="4206875"/>
          <p14:tracePt t="266791" x="6608763" y="4278313"/>
          <p14:tracePt t="266792" x="6589713" y="4384675"/>
          <p14:tracePt t="266806" x="6564313" y="4483100"/>
          <p14:tracePt t="266820" x="6545263" y="4608513"/>
          <p14:tracePt t="266835" x="6527800" y="4805363"/>
          <p14:tracePt t="266849" x="6527800" y="4849813"/>
          <p14:tracePt t="266863" x="6510338" y="4902200"/>
          <p14:tracePt t="266877" x="6510338" y="4929188"/>
          <p14:tracePt t="266892" x="6510338" y="4965700"/>
          <p14:tracePt t="266906" x="6518275" y="4992688"/>
          <p14:tracePt t="266920" x="6527800" y="5054600"/>
          <p14:tracePt t="266949" x="6545263" y="5108575"/>
          <p14:tracePt t="266950" x="6564313" y="5153025"/>
          <p14:tracePt t="266963" x="6581775" y="5207000"/>
          <p14:tracePt t="266977" x="6599238" y="5251450"/>
          <p14:tracePt t="266991" x="6616700" y="5305425"/>
          <p14:tracePt t="267006" x="6661150" y="5384800"/>
          <p14:tracePt t="267020" x="6697663" y="5421313"/>
          <p14:tracePt t="267034" x="6707188" y="5429250"/>
          <p14:tracePt t="267048" x="6742113" y="5448300"/>
          <p14:tracePt t="267063" x="6751638" y="5448300"/>
          <p14:tracePt t="267092" x="6759575" y="5448300"/>
          <p14:tracePt t="267129" x="6778625" y="5448300"/>
          <p14:tracePt t="267139" x="6786563" y="5448300"/>
          <p14:tracePt t="267151" x="6804025" y="5429250"/>
          <p14:tracePt t="267166" x="6813550" y="5421313"/>
          <p14:tracePt t="267166" x="6831013" y="5384800"/>
          <p14:tracePt t="267177" x="6850063" y="5357813"/>
          <p14:tracePt t="267191" x="6858000" y="5322888"/>
          <p14:tracePt t="267205" x="6875463" y="5295900"/>
          <p14:tracePt t="267220" x="6911975" y="5259388"/>
          <p14:tracePt t="267234" x="6921500" y="5251450"/>
          <p14:tracePt t="267248" x="6946900" y="5224463"/>
          <p14:tracePt t="267277" x="6946900" y="5207000"/>
          <p14:tracePt t="267278" x="6965950" y="5207000"/>
          <p14:tracePt t="267291" x="6965950" y="5197475"/>
          <p14:tracePt t="267305" x="6965950" y="5187950"/>
          <p14:tracePt t="267320" x="6973888" y="5170488"/>
          <p14:tracePt t="267334" x="6973888" y="5162550"/>
          <p14:tracePt t="267348" x="6983413" y="5143500"/>
          <p14:tracePt t="267382" x="6983413" y="5135563"/>
          <p14:tracePt t="267394" x="7000875" y="5135563"/>
          <p14:tracePt t="267406" x="7000875" y="5116513"/>
          <p14:tracePt t="267431" x="7010400" y="5108575"/>
          <p14:tracePt t="267442" x="7010400" y="5091113"/>
          <p14:tracePt t="267459" x="7010400" y="5081588"/>
          <p14:tracePt t="268038" x="7027863" y="5081588"/>
          <p14:tracePt t="268050" x="7054850" y="5081588"/>
          <p14:tracePt t="268062" x="7064375" y="5081588"/>
          <p14:tracePt t="268077" x="7081838" y="5081588"/>
          <p14:tracePt t="268086" x="7108825" y="5099050"/>
          <p14:tracePt t="268098" x="7161213" y="5116513"/>
          <p14:tracePt t="268114" x="7188200" y="5135563"/>
          <p14:tracePt t="268127" x="7207250" y="5162550"/>
          <p14:tracePt t="268137" x="7232650" y="5180013"/>
          <p14:tracePt t="268147" x="7251700" y="5187950"/>
          <p14:tracePt t="268162" x="7259638" y="5207000"/>
          <p14:tracePt t="268163" x="7278688" y="5214938"/>
          <p14:tracePt t="268176" x="7286625" y="5214938"/>
          <p14:tracePt t="268190" x="7304088" y="5233988"/>
          <p14:tracePt t="268219" x="7313613" y="5233988"/>
          <p14:tracePt t="268220" x="7340600" y="5233988"/>
          <p14:tracePt t="268547" x="7394575" y="5259388"/>
          <p14:tracePt t="268560" x="7446963" y="5295900"/>
          <p14:tracePt t="268573" x="7493000" y="5330825"/>
          <p14:tracePt t="268583" x="7545388" y="5367338"/>
          <p14:tracePt t="268597" x="7581900" y="5384800"/>
          <p14:tracePt t="268612" x="7626350" y="5402263"/>
          <p14:tracePt t="268624" x="7661275" y="5411788"/>
          <p14:tracePt t="268633" x="7688263" y="5429250"/>
          <p14:tracePt t="268644" x="7707313" y="5448300"/>
          <p14:tracePt t="268651" x="7715250" y="5448300"/>
          <p14:tracePt t="268662" x="7732713" y="5456238"/>
          <p14:tracePt t="268676" x="7742238" y="5456238"/>
          <p14:tracePt t="268690" x="7759700" y="5456238"/>
          <p14:tracePt t="268690" x="7769225" y="5456238"/>
          <p14:tracePt t="268705" x="7786688" y="5456238"/>
          <p14:tracePt t="268741" x="7796213" y="5438775"/>
          <p14:tracePt t="268754" x="7804150" y="5429250"/>
          <p14:tracePt t="268770" x="7823200" y="5429250"/>
          <p14:tracePt t="268782" x="7831138" y="5411788"/>
          <p14:tracePt t="268791" x="7850188" y="5411788"/>
          <p14:tracePt t="268805" x="7858125" y="5402263"/>
          <p14:tracePt t="268806" x="7875588" y="5402263"/>
          <p14:tracePt t="268819" x="7885113" y="5402263"/>
          <p14:tracePt t="268833" x="7902575" y="5384800"/>
          <p14:tracePt t="268848" x="7912100" y="5384800"/>
          <p14:tracePt t="268862" x="7929563" y="5376863"/>
          <p14:tracePt t="268876" x="7947025" y="5357813"/>
          <p14:tracePt t="268891" x="7983538" y="5349875"/>
          <p14:tracePt t="268905" x="8010525" y="5330825"/>
          <p14:tracePt t="268919" x="8037513" y="5330825"/>
          <p14:tracePt t="268947" x="8072438" y="5313363"/>
          <p14:tracePt t="268962" x="8099425" y="5313363"/>
          <p14:tracePt t="268976" x="8108950" y="5305425"/>
          <p14:tracePt t="269506" x="8108950" y="5322888"/>
          <p14:tracePt t="269519" x="8108950" y="5349875"/>
          <p14:tracePt t="269524" x="8108950" y="5384800"/>
          <p14:tracePt t="269532" x="8108950" y="5411788"/>
          <p14:tracePt t="269547" x="8089900" y="5421313"/>
          <p14:tracePt t="269561" x="8089900" y="5438775"/>
          <p14:tracePt t="269575" x="8089900" y="5448300"/>
          <p14:tracePt t="269589" x="8081963" y="5465763"/>
          <p14:tracePt t="269620" x="8064500" y="5465763"/>
          <p14:tracePt t="269632" x="8064500" y="5473700"/>
          <p14:tracePt t="280623" x="0" y="0"/>
        </p14:tracePtLst>
        <p14:tracePtLst>
          <p14:tracePt t="433481" x="7885113" y="2795588"/>
          <p14:tracePt t="433833" x="7902575" y="2795588"/>
          <p14:tracePt t="433880" x="7912100" y="2795588"/>
          <p14:tracePt t="433904" x="7929563" y="2795588"/>
          <p14:tracePt t="433918" x="7929563" y="2813050"/>
          <p14:tracePt t="433929" x="7939088" y="2813050"/>
          <p14:tracePt t="433941" x="7956550" y="2813050"/>
          <p14:tracePt t="433956" x="7966075" y="2813050"/>
          <p14:tracePt t="433968" x="7974013" y="2813050"/>
          <p14:tracePt t="433977" x="7993063" y="2822575"/>
          <p14:tracePt t="434017" x="8001000" y="2822575"/>
          <p14:tracePt t="434073" x="8018463" y="2840038"/>
          <p14:tracePt t="434135" x="8027988" y="2840038"/>
          <p14:tracePt t="434232" x="8027988" y="2849563"/>
          <p14:tracePt t="434462" x="8010525" y="2849563"/>
          <p14:tracePt t="434475" x="8001000" y="2849563"/>
          <p14:tracePt t="434491" x="7983538" y="2830513"/>
          <p14:tracePt t="434493" x="7974013" y="2830513"/>
          <p14:tracePt t="434506" x="7966075" y="2830513"/>
          <p14:tracePt t="434520" x="7947025" y="2822575"/>
          <p14:tracePt t="434534" x="7939088" y="2822575"/>
          <p14:tracePt t="434575" x="7921625" y="2822575"/>
          <p14:tracePt t="434633" x="7912100" y="2822575"/>
          <p14:tracePt t="434816" x="7929563" y="2822575"/>
          <p14:tracePt t="434826" x="7939088" y="2822575"/>
          <p14:tracePt t="434837" x="7956550" y="2822575"/>
          <p14:tracePt t="434850" x="7966075" y="2822575"/>
          <p14:tracePt t="434867" x="7974013" y="2822575"/>
          <p14:tracePt t="434878" x="7993063" y="2822575"/>
          <p14:tracePt t="434891" x="8001000" y="2822575"/>
          <p14:tracePt t="434923" x="8018463" y="2822575"/>
          <p14:tracePt t="434971" x="8027988" y="2822575"/>
          <p14:tracePt t="435021" x="8045450" y="2822575"/>
          <p14:tracePt t="436185" x="8072438" y="2822575"/>
          <p14:tracePt t="436197" x="8081963" y="2822575"/>
          <p14:tracePt t="436212" x="8108950" y="2822575"/>
          <p14:tracePt t="436225" x="8126413" y="2822575"/>
          <p14:tracePt t="436234" x="8153400" y="2822575"/>
          <p14:tracePt t="436245" x="8180388" y="2822575"/>
          <p14:tracePt t="436260" x="8232775" y="2840038"/>
          <p14:tracePt t="436266" x="8259763" y="2840038"/>
          <p14:tracePt t="436275" x="8286750" y="2840038"/>
          <p14:tracePt t="436304" x="8304213" y="2857500"/>
          <p14:tracePt t="436318" x="8313738" y="2857500"/>
          <p14:tracePt t="436319" x="8331200" y="2857500"/>
          <p14:tracePt t="436431" x="8331200" y="2867025"/>
          <p14:tracePt t="436477" x="8331200" y="2874963"/>
          <p14:tracePt t="436914" x="8331200" y="2894013"/>
          <p14:tracePt t="438479" x="8323263" y="2894013"/>
          <p14:tracePt t="438538" x="8313738" y="2894013"/>
          <p14:tracePt t="438756" x="8296275" y="2894013"/>
          <p14:tracePt t="438820" x="8286750" y="2894013"/>
          <p14:tracePt t="438855" x="8278813" y="2894013"/>
          <p14:tracePt t="438869" x="8259763" y="2884488"/>
          <p14:tracePt t="438878" x="8251825" y="2884488"/>
          <p14:tracePt t="438891" x="8232775" y="2884488"/>
          <p14:tracePt t="438906" x="8224838" y="2874963"/>
          <p14:tracePt t="438917" x="8207375" y="2874963"/>
          <p14:tracePt t="438939" x="8197850" y="2874963"/>
          <p14:tracePt t="438963" x="8180388" y="2874963"/>
          <p14:tracePt t="439037" x="8170863" y="2874963"/>
          <p14:tracePt t="439219" x="8170863" y="2867025"/>
          <p14:tracePt t="439611" x="8153400" y="2849563"/>
          <p14:tracePt t="439776" x="8143875" y="2849563"/>
          <p14:tracePt t="439800" x="8126413" y="2849563"/>
          <p14:tracePt t="439824" x="8116888" y="2849563"/>
          <p14:tracePt t="439837" x="8108950" y="2849563"/>
          <p14:tracePt t="439865" x="8089900" y="2849563"/>
          <p14:tracePt t="439873" x="8081963" y="2849563"/>
          <p14:tracePt t="439886" x="8064500" y="2857500"/>
          <p14:tracePt t="439891" x="8054975" y="2857500"/>
          <p14:tracePt t="439900" x="8037513" y="2857500"/>
          <p14:tracePt t="439914" x="8027988" y="2857500"/>
          <p14:tracePt t="439928" x="8001000" y="2857500"/>
          <p14:tracePt t="439943" x="7983538" y="2857500"/>
          <p14:tracePt t="439957" x="7974013" y="2857500"/>
          <p14:tracePt t="439986" x="7956550" y="2857500"/>
          <p14:tracePt t="440068" x="7947025" y="2857500"/>
          <p14:tracePt t="440202" x="7947025" y="2849563"/>
          <p14:tracePt t="442641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MIPS Instructions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9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54719"/>
      </p:ext>
    </p:extLst>
  </p:cSld>
  <p:clrMapOvr>
    <a:masterClrMapping/>
  </p:clrMapOvr>
  <p:transition advTm="260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7.6|3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0.3|2.7|35.6|0.9|13.3|2.2|15.6|13.4|9.4|1.5|23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9|19.4|23.1|1.2|3|2.3|8.5|5.7|43.1|1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7.7|13.9|19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61.4|13|23.7|37.2|6.4|49.1|29.3|3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0.6|13.8|30.6|14.3|30.8|2.9|13.9|18.2|38.1|38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3.9|26.6|13.9|10|5|4.9|2.9|4.6|2.3|3.2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0.9|8.2|16.2|69.8|74.1|7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1.4|9.8|27.7|24.5|11.8|14.9|1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9.5|6.2|4.2|1.2|8.4|10.4|20.2|18.5|12.3|1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3.5|4.6|5.1|14.1|19.7|10.1|1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0.1|14.2|20.9|2.7|4.4|9.7|5.6|12.3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Neo Sans Intel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9223</TotalTime>
  <Words>1284</Words>
  <Application>Microsoft Office PowerPoint</Application>
  <PresentationFormat>On-screen Show (4:3)</PresentationFormat>
  <Paragraphs>222</Paragraphs>
  <Slides>18</Slides>
  <Notes>2</Notes>
  <HiddenSlides>0</HiddenSlides>
  <MMClips>18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mdsp_2011</vt:lpstr>
      <vt:lpstr>Basics of MIPS ISA</vt:lpstr>
      <vt:lpstr>Layers of Abstraction in Computes Science (CS)</vt:lpstr>
      <vt:lpstr>Refresher: What is ISA</vt:lpstr>
      <vt:lpstr>Example of ISA and their uArches: MIPS</vt:lpstr>
      <vt:lpstr>MIPS: Register-To-Register, Three Address</vt:lpstr>
      <vt:lpstr>MIPS Registers</vt:lpstr>
      <vt:lpstr>MIPS Register File</vt:lpstr>
      <vt:lpstr>MIPS Register Names</vt:lpstr>
      <vt:lpstr>MIPS Instructions</vt:lpstr>
      <vt:lpstr>R-type Format</vt:lpstr>
      <vt:lpstr>Immediate Operands</vt:lpstr>
      <vt:lpstr>I-type Format for ALU Instructions</vt:lpstr>
      <vt:lpstr>I-type Format for Loads/Stores</vt:lpstr>
      <vt:lpstr>I-type Format for Branches</vt:lpstr>
      <vt:lpstr>J-type format</vt:lpstr>
      <vt:lpstr>MIPS ALU with Register File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MIPT MIPS</dc:title>
  <dc:creator>atitov</dc:creator>
  <cp:lastModifiedBy>Smirnov, Igor</cp:lastModifiedBy>
  <cp:revision>389</cp:revision>
  <dcterms:created xsi:type="dcterms:W3CDTF">2011-10-24T08:13:52Z</dcterms:created>
  <dcterms:modified xsi:type="dcterms:W3CDTF">2015-11-07T16:52:54Z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